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0" r:id="rId3"/>
    <p:sldId id="272" r:id="rId4"/>
    <p:sldId id="27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C710EA0-9F74-4D28-8CCD-8BE22EEDA4B9}">
          <p14:sldIdLst>
            <p14:sldId id="256"/>
            <p14:sldId id="270"/>
            <p14:sldId id="272"/>
            <p14:sldId id="27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1279" autoAdjust="0"/>
  </p:normalViewPr>
  <p:slideViewPr>
    <p:cSldViewPr snapToGrid="0">
      <p:cViewPr varScale="1">
        <p:scale>
          <a:sx n="91" d="100"/>
          <a:sy n="91" d="100"/>
        </p:scale>
        <p:origin x="126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8C86A-3B0A-405B-9D16-7C99DCC24DD8}" type="datetimeFigureOut">
              <a:rPr lang="en-AU" smtClean="0"/>
              <a:t>24/03/2020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0413B8-E6B1-4515-B6C6-11526E41196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68763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EF057-FD93-4677-97A8-95A45FB6CC33}" type="datetimeFigureOut">
              <a:rPr lang="en-AU" smtClean="0"/>
              <a:t>24/03/2020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70A8-F861-4BBD-BCB8-407C65A9AAD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9431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EF057-FD93-4677-97A8-95A45FB6CC33}" type="datetimeFigureOut">
              <a:rPr lang="en-AU" smtClean="0"/>
              <a:t>24/03/2020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70A8-F861-4BBD-BCB8-407C65A9AAD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6836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EF057-FD93-4677-97A8-95A45FB6CC33}" type="datetimeFigureOut">
              <a:rPr lang="en-AU" smtClean="0"/>
              <a:t>24/03/2020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70A8-F861-4BBD-BCB8-407C65A9AAD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9508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EF057-FD93-4677-97A8-95A45FB6CC33}" type="datetimeFigureOut">
              <a:rPr lang="en-AU" smtClean="0"/>
              <a:t>24/03/2020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70A8-F861-4BBD-BCB8-407C65A9AAD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724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EF057-FD93-4677-97A8-95A45FB6CC33}" type="datetimeFigureOut">
              <a:rPr lang="en-AU" smtClean="0"/>
              <a:t>24/03/2020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70A8-F861-4BBD-BCB8-407C65A9AAD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6446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EF057-FD93-4677-97A8-95A45FB6CC33}" type="datetimeFigureOut">
              <a:rPr lang="en-AU" smtClean="0"/>
              <a:t>24/03/2020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70A8-F861-4BBD-BCB8-407C65A9AAD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7927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EF057-FD93-4677-97A8-95A45FB6CC33}" type="datetimeFigureOut">
              <a:rPr lang="en-AU" smtClean="0"/>
              <a:t>24/03/2020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70A8-F861-4BBD-BCB8-407C65A9AAD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24543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EF057-FD93-4677-97A8-95A45FB6CC33}" type="datetimeFigureOut">
              <a:rPr lang="en-AU" smtClean="0"/>
              <a:t>24/03/2020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70A8-F861-4BBD-BCB8-407C65A9AAD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7044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EF057-FD93-4677-97A8-95A45FB6CC33}" type="datetimeFigureOut">
              <a:rPr lang="en-AU" smtClean="0"/>
              <a:t>24/03/2020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70A8-F861-4BBD-BCB8-407C65A9AAD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3675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EF057-FD93-4677-97A8-95A45FB6CC33}" type="datetimeFigureOut">
              <a:rPr lang="en-AU" smtClean="0"/>
              <a:t>24/03/2020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70A8-F861-4BBD-BCB8-407C65A9AAD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6420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EF057-FD93-4677-97A8-95A45FB6CC33}" type="datetimeFigureOut">
              <a:rPr lang="en-AU" smtClean="0"/>
              <a:t>24/03/2020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70A8-F861-4BBD-BCB8-407C65A9AAD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2673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EF057-FD93-4677-97A8-95A45FB6CC33}" type="datetimeFigureOut">
              <a:rPr lang="en-AU" smtClean="0"/>
              <a:t>24/03/2020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B70A8-F861-4BBD-BCB8-407C65A9AAD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0724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0037" y="781540"/>
            <a:ext cx="9986356" cy="2626677"/>
          </a:xfrm>
        </p:spPr>
        <p:txBody>
          <a:bodyPr>
            <a:normAutofit/>
          </a:bodyPr>
          <a:lstStyle/>
          <a:p>
            <a:r>
              <a:rPr lang="en-AU" sz="5400" dirty="0">
                <a:latin typeface="Comic Sans MS" panose="030F0702030302020204" pitchFamily="66" charset="0"/>
              </a:rPr>
              <a:t>April May June 2020</a:t>
            </a:r>
            <a:br>
              <a:rPr lang="en-AU" sz="5400" dirty="0">
                <a:latin typeface="Comic Sans MS" panose="030F0702030302020204" pitchFamily="66" charset="0"/>
              </a:rPr>
            </a:br>
            <a:endParaRPr lang="en-AU" sz="5400" dirty="0">
              <a:latin typeface="Comic Sans MS" panose="030F0702030302020204" pitchFamily="66" charset="0"/>
            </a:endParaRPr>
          </a:p>
        </p:txBody>
      </p:sp>
      <p:pic>
        <p:nvPicPr>
          <p:cNvPr id="3" name="Picture 2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FDBDA742-EDB9-42C7-A8EC-CD98510B7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300" y="305290"/>
            <a:ext cx="885666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1B23031-ED51-4035-B582-9B2317444D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1963" y="244965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0529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1381188" y="745568"/>
          <a:ext cx="9462873" cy="53599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51839">
                  <a:extLst>
                    <a:ext uri="{9D8B030D-6E8A-4147-A177-3AD203B41FA5}">
                      <a16:colId xmlns:a16="http://schemas.microsoft.com/office/drawing/2014/main" val="1263064740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1830028840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1014038024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2539576003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740769302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1872358525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1276144189"/>
                    </a:ext>
                  </a:extLst>
                </a:gridCol>
              </a:tblGrid>
              <a:tr h="580263">
                <a:tc gridSpan="7">
                  <a:txBody>
                    <a:bodyPr/>
                    <a:lstStyle/>
                    <a:p>
                      <a:r>
                        <a:rPr lang="en-AU" sz="2400" dirty="0">
                          <a:latin typeface="Comic Sans MS" panose="030F0702030302020204" pitchFamily="66" charset="0"/>
                        </a:rPr>
                        <a:t>April 2020</a:t>
                      </a:r>
                      <a:endParaRPr lang="en-AU" sz="24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2890800"/>
                  </a:ext>
                </a:extLst>
              </a:tr>
              <a:tr h="478706"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Monday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Tuesday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FF66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Wednesday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Thursday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Friday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Saturday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Sunday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C59E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8258920"/>
                  </a:ext>
                </a:extLst>
              </a:tr>
              <a:tr h="860205">
                <a:tc>
                  <a:txBody>
                    <a:bodyPr/>
                    <a:lstStyle/>
                    <a:p>
                      <a:endParaRPr lang="en-AU" sz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3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4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9489193"/>
                  </a:ext>
                </a:extLst>
              </a:tr>
              <a:tr h="860205"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6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7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8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8163911"/>
                  </a:ext>
                </a:extLst>
              </a:tr>
              <a:tr h="860205"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13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14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16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17</a:t>
                      </a:r>
                      <a:endParaRPr lang="en-AU" sz="900" b="1" u="sng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18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19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9999274"/>
                  </a:ext>
                </a:extLst>
              </a:tr>
              <a:tr h="860205"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23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24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26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976977"/>
                  </a:ext>
                </a:extLst>
              </a:tr>
              <a:tr h="860205"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27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28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29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8588172"/>
                  </a:ext>
                </a:extLst>
              </a:tr>
            </a:tbl>
          </a:graphicData>
        </a:graphic>
      </p:graphicFrame>
      <p:pic>
        <p:nvPicPr>
          <p:cNvPr id="29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8381234" y="2668114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9710304" y="2668114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7132303" y="2668114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8449385" y="353075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9778455" y="353075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7200454" y="353075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8427991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9757061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7179060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8425653" y="1852016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9754723" y="1852016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2941095" y="354881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4270165" y="354881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1692164" y="354881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5763227" y="354881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2930308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4259378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1681377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5752440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" descr="Related image">
            <a:extLst>
              <a:ext uri="{FF2B5EF4-FFF2-40B4-BE49-F238E27FC236}">
                <a16:creationId xmlns:a16="http://schemas.microsoft.com/office/drawing/2014/main" id="{055E2158-9B38-4656-BBB8-D6F3AF7D11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3015475" y="530723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2" descr="Related image">
            <a:extLst>
              <a:ext uri="{FF2B5EF4-FFF2-40B4-BE49-F238E27FC236}">
                <a16:creationId xmlns:a16="http://schemas.microsoft.com/office/drawing/2014/main" id="{A3ADA8D4-46C9-4D5D-BC01-6F8691062B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4344545" y="530723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2" descr="Related image">
            <a:extLst>
              <a:ext uri="{FF2B5EF4-FFF2-40B4-BE49-F238E27FC236}">
                <a16:creationId xmlns:a16="http://schemas.microsoft.com/office/drawing/2014/main" id="{2C741EB3-CE1F-4841-A59E-B48F64574B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1766544" y="530723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2" descr="Related image">
            <a:extLst>
              <a:ext uri="{FF2B5EF4-FFF2-40B4-BE49-F238E27FC236}">
                <a16:creationId xmlns:a16="http://schemas.microsoft.com/office/drawing/2014/main" id="{C4AA9C1D-F1D9-4019-ABEB-7B1FB34273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7157623" y="1852016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2" descr="Related image">
            <a:extLst>
              <a:ext uri="{FF2B5EF4-FFF2-40B4-BE49-F238E27FC236}">
                <a16:creationId xmlns:a16="http://schemas.microsoft.com/office/drawing/2014/main" id="{AC81A0CB-2706-4373-9A04-B3CE2F9681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2856409" y="268122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Related image">
            <a:extLst>
              <a:ext uri="{FF2B5EF4-FFF2-40B4-BE49-F238E27FC236}">
                <a16:creationId xmlns:a16="http://schemas.microsoft.com/office/drawing/2014/main" id="{D414CE37-810E-49D9-A631-B199EFBE65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4237941" y="1852016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2" descr="Related image">
            <a:extLst>
              <a:ext uri="{FF2B5EF4-FFF2-40B4-BE49-F238E27FC236}">
                <a16:creationId xmlns:a16="http://schemas.microsoft.com/office/drawing/2014/main" id="{1B07A868-21CC-4732-B121-D1E3C73D80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1692164" y="2733077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Related image">
            <a:extLst>
              <a:ext uri="{FF2B5EF4-FFF2-40B4-BE49-F238E27FC236}">
                <a16:creationId xmlns:a16="http://schemas.microsoft.com/office/drawing/2014/main" id="{07314A97-B925-411D-8B68-0516E73187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5731003" y="1852016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2" descr="Related image">
            <a:extLst>
              <a:ext uri="{FF2B5EF4-FFF2-40B4-BE49-F238E27FC236}">
                <a16:creationId xmlns:a16="http://schemas.microsoft.com/office/drawing/2014/main" id="{11BD3FE6-EDE7-4C8A-81C9-7C2BDB38EC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4370313" y="266316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2" descr="Related image">
            <a:extLst>
              <a:ext uri="{FF2B5EF4-FFF2-40B4-BE49-F238E27FC236}">
                <a16:creationId xmlns:a16="http://schemas.microsoft.com/office/drawing/2014/main" id="{DE78DE37-9F56-4280-9908-2F260DF9D1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5863375" y="266316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2" descr="Related image">
            <a:extLst>
              <a:ext uri="{FF2B5EF4-FFF2-40B4-BE49-F238E27FC236}">
                <a16:creationId xmlns:a16="http://schemas.microsoft.com/office/drawing/2014/main" id="{A323F258-D8E0-49D6-8010-D7F1EFBDDA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5673615" y="529251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2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4C919099-4A24-48AF-8234-2DCBD7D52B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551" y="191179"/>
            <a:ext cx="885666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1C169ED-1559-4B54-B709-C5253E8771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1214" y="130854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6587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600307"/>
              </p:ext>
            </p:extLst>
          </p:nvPr>
        </p:nvGraphicFramePr>
        <p:xfrm>
          <a:off x="1381188" y="745568"/>
          <a:ext cx="9462873" cy="53599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51839">
                  <a:extLst>
                    <a:ext uri="{9D8B030D-6E8A-4147-A177-3AD203B41FA5}">
                      <a16:colId xmlns:a16="http://schemas.microsoft.com/office/drawing/2014/main" val="1263064740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1830028840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1014038024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2539576003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740769302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1872358525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1276144189"/>
                    </a:ext>
                  </a:extLst>
                </a:gridCol>
              </a:tblGrid>
              <a:tr h="580263">
                <a:tc gridSpan="7">
                  <a:txBody>
                    <a:bodyPr/>
                    <a:lstStyle/>
                    <a:p>
                      <a:r>
                        <a:rPr lang="en-AU" sz="2400" dirty="0">
                          <a:latin typeface="Comic Sans MS" panose="030F0702030302020204" pitchFamily="66" charset="0"/>
                        </a:rPr>
                        <a:t>May 2020</a:t>
                      </a:r>
                      <a:endParaRPr lang="en-AU" sz="24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2890800"/>
                  </a:ext>
                </a:extLst>
              </a:tr>
              <a:tr h="478706"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Monday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Tuesday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FF66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Wednesday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Thursday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Friday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Saturday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Sunday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C59E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8258920"/>
                  </a:ext>
                </a:extLst>
              </a:tr>
              <a:tr h="860205">
                <a:tc>
                  <a:txBody>
                    <a:bodyPr/>
                    <a:lstStyle/>
                    <a:p>
                      <a:endParaRPr lang="en-AU" sz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3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9489193"/>
                  </a:ext>
                </a:extLst>
              </a:tr>
              <a:tr h="860205"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4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6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7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8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8163911"/>
                  </a:ext>
                </a:extLst>
              </a:tr>
              <a:tr h="860205"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13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14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15</a:t>
                      </a:r>
                      <a:endParaRPr lang="en-AU" sz="900" b="1" u="sng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16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17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9999274"/>
                  </a:ext>
                </a:extLst>
              </a:tr>
              <a:tr h="860205"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18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19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23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24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976977"/>
                  </a:ext>
                </a:extLst>
              </a:tr>
              <a:tr h="860205"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26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27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28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29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31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8588172"/>
                  </a:ext>
                </a:extLst>
              </a:tr>
            </a:tbl>
          </a:graphicData>
        </a:graphic>
      </p:graphicFrame>
      <p:pic>
        <p:nvPicPr>
          <p:cNvPr id="29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8381234" y="2668114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9710304" y="2668114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7132303" y="2668114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8449385" y="353075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9778455" y="353075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7200454" y="353075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8427991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9757061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7179060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8425653" y="1852016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9754723" y="1852016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2941095" y="354881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4270165" y="354881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1692164" y="354881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5763227" y="354881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2930308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4259378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1681377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5752440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" descr="Related image">
            <a:extLst>
              <a:ext uri="{FF2B5EF4-FFF2-40B4-BE49-F238E27FC236}">
                <a16:creationId xmlns:a16="http://schemas.microsoft.com/office/drawing/2014/main" id="{055E2158-9B38-4656-BBB8-D6F3AF7D11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3015475" y="530723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2" descr="Related image">
            <a:extLst>
              <a:ext uri="{FF2B5EF4-FFF2-40B4-BE49-F238E27FC236}">
                <a16:creationId xmlns:a16="http://schemas.microsoft.com/office/drawing/2014/main" id="{A3ADA8D4-46C9-4D5D-BC01-6F8691062B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4344545" y="530723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2" descr="Related image">
            <a:extLst>
              <a:ext uri="{FF2B5EF4-FFF2-40B4-BE49-F238E27FC236}">
                <a16:creationId xmlns:a16="http://schemas.microsoft.com/office/drawing/2014/main" id="{2C741EB3-CE1F-4841-A59E-B48F64574B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1766544" y="530723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2" descr="Related image">
            <a:extLst>
              <a:ext uri="{FF2B5EF4-FFF2-40B4-BE49-F238E27FC236}">
                <a16:creationId xmlns:a16="http://schemas.microsoft.com/office/drawing/2014/main" id="{C4AA9C1D-F1D9-4019-ABEB-7B1FB34273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7157623" y="1852016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2" descr="Related image">
            <a:extLst>
              <a:ext uri="{FF2B5EF4-FFF2-40B4-BE49-F238E27FC236}">
                <a16:creationId xmlns:a16="http://schemas.microsoft.com/office/drawing/2014/main" id="{AC81A0CB-2706-4373-9A04-B3CE2F9681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2856409" y="268122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Related image">
            <a:extLst>
              <a:ext uri="{FF2B5EF4-FFF2-40B4-BE49-F238E27FC236}">
                <a16:creationId xmlns:a16="http://schemas.microsoft.com/office/drawing/2014/main" id="{D414CE37-810E-49D9-A631-B199EFBE65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9778454" y="5245610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2" descr="Related image">
            <a:extLst>
              <a:ext uri="{FF2B5EF4-FFF2-40B4-BE49-F238E27FC236}">
                <a16:creationId xmlns:a16="http://schemas.microsoft.com/office/drawing/2014/main" id="{1B07A868-21CC-4732-B121-D1E3C73D80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1692164" y="2733077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Related image">
            <a:extLst>
              <a:ext uri="{FF2B5EF4-FFF2-40B4-BE49-F238E27FC236}">
                <a16:creationId xmlns:a16="http://schemas.microsoft.com/office/drawing/2014/main" id="{07314A97-B925-411D-8B68-0516E73187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8381233" y="530723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2" descr="Related image">
            <a:extLst>
              <a:ext uri="{FF2B5EF4-FFF2-40B4-BE49-F238E27FC236}">
                <a16:creationId xmlns:a16="http://schemas.microsoft.com/office/drawing/2014/main" id="{11BD3FE6-EDE7-4C8A-81C9-7C2BDB38EC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4370313" y="266316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2" descr="Related image">
            <a:extLst>
              <a:ext uri="{FF2B5EF4-FFF2-40B4-BE49-F238E27FC236}">
                <a16:creationId xmlns:a16="http://schemas.microsoft.com/office/drawing/2014/main" id="{DE78DE37-9F56-4280-9908-2F260DF9D1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5863375" y="266316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Related image">
            <a:extLst>
              <a:ext uri="{FF2B5EF4-FFF2-40B4-BE49-F238E27FC236}">
                <a16:creationId xmlns:a16="http://schemas.microsoft.com/office/drawing/2014/main" id="{C21E50B2-AD75-4D8C-AE7F-A705488DE6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5673615" y="5245610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Related image">
            <a:extLst>
              <a:ext uri="{FF2B5EF4-FFF2-40B4-BE49-F238E27FC236}">
                <a16:creationId xmlns:a16="http://schemas.microsoft.com/office/drawing/2014/main" id="{2D63609E-B9EF-4E64-B4AD-F57F124FDA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7025700" y="5326308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3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29B8D41C-FC29-4BA0-8F39-9138BEB322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040" y="199126"/>
            <a:ext cx="885666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5CD0166F-AEFF-4B66-9968-4593D166F1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0703" y="138801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2366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7660898"/>
              </p:ext>
            </p:extLst>
          </p:nvPr>
        </p:nvGraphicFramePr>
        <p:xfrm>
          <a:off x="1364563" y="780841"/>
          <a:ext cx="9462873" cy="53599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51839">
                  <a:extLst>
                    <a:ext uri="{9D8B030D-6E8A-4147-A177-3AD203B41FA5}">
                      <a16:colId xmlns:a16="http://schemas.microsoft.com/office/drawing/2014/main" val="1263064740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1830028840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1014038024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2539576003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740769302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1872358525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1276144189"/>
                    </a:ext>
                  </a:extLst>
                </a:gridCol>
              </a:tblGrid>
              <a:tr h="580263">
                <a:tc gridSpan="7">
                  <a:txBody>
                    <a:bodyPr/>
                    <a:lstStyle/>
                    <a:p>
                      <a:r>
                        <a:rPr lang="en-AU" sz="2400" dirty="0">
                          <a:latin typeface="Comic Sans MS" panose="030F0702030302020204" pitchFamily="66" charset="0"/>
                        </a:rPr>
                        <a:t>June 2020</a:t>
                      </a:r>
                      <a:endParaRPr lang="en-AU" sz="24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2890800"/>
                  </a:ext>
                </a:extLst>
              </a:tr>
              <a:tr h="478706"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Monday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Tuesday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FF66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Wednesday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Thursday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Friday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Saturday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Sunday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C59E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8258920"/>
                  </a:ext>
                </a:extLst>
              </a:tr>
              <a:tr h="860205"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3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4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6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7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9489193"/>
                  </a:ext>
                </a:extLst>
              </a:tr>
              <a:tr h="860205"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8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13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14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8163911"/>
                  </a:ext>
                </a:extLst>
              </a:tr>
              <a:tr h="860205"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16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17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18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19</a:t>
                      </a:r>
                      <a:endParaRPr lang="en-AU" sz="900" b="1" u="sng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9999274"/>
                  </a:ext>
                </a:extLst>
              </a:tr>
              <a:tr h="860205"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23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24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26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27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28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976977"/>
                  </a:ext>
                </a:extLst>
              </a:tr>
              <a:tr h="860205"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29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8588172"/>
                  </a:ext>
                </a:extLst>
              </a:tr>
            </a:tbl>
          </a:graphicData>
        </a:graphic>
      </p:graphicFrame>
      <p:pic>
        <p:nvPicPr>
          <p:cNvPr id="29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8381234" y="2668114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9710304" y="2668114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7132303" y="2668114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8449385" y="353075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9778455" y="353075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7200454" y="353075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8427991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9757061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7179060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8425653" y="1852016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9754723" y="1852016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2941095" y="354881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4270165" y="354881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1692164" y="354881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5763227" y="354881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2930308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4259378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1681377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5752440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" descr="Related image">
            <a:extLst>
              <a:ext uri="{FF2B5EF4-FFF2-40B4-BE49-F238E27FC236}">
                <a16:creationId xmlns:a16="http://schemas.microsoft.com/office/drawing/2014/main" id="{055E2158-9B38-4656-BBB8-D6F3AF7D11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3239240" y="5237971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2" descr="Related image">
            <a:extLst>
              <a:ext uri="{FF2B5EF4-FFF2-40B4-BE49-F238E27FC236}">
                <a16:creationId xmlns:a16="http://schemas.microsoft.com/office/drawing/2014/main" id="{A3ADA8D4-46C9-4D5D-BC01-6F8691062B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3025862" y="1852217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2" descr="Related image">
            <a:extLst>
              <a:ext uri="{FF2B5EF4-FFF2-40B4-BE49-F238E27FC236}">
                <a16:creationId xmlns:a16="http://schemas.microsoft.com/office/drawing/2014/main" id="{2C741EB3-CE1F-4841-A59E-B48F64574B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1766544" y="530723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2" descr="Related image">
            <a:extLst>
              <a:ext uri="{FF2B5EF4-FFF2-40B4-BE49-F238E27FC236}">
                <a16:creationId xmlns:a16="http://schemas.microsoft.com/office/drawing/2014/main" id="{C4AA9C1D-F1D9-4019-ABEB-7B1FB34273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7157623" y="1852016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2" descr="Related image">
            <a:extLst>
              <a:ext uri="{FF2B5EF4-FFF2-40B4-BE49-F238E27FC236}">
                <a16:creationId xmlns:a16="http://schemas.microsoft.com/office/drawing/2014/main" id="{AC81A0CB-2706-4373-9A04-B3CE2F9681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2951297" y="268118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Related image">
            <a:extLst>
              <a:ext uri="{FF2B5EF4-FFF2-40B4-BE49-F238E27FC236}">
                <a16:creationId xmlns:a16="http://schemas.microsoft.com/office/drawing/2014/main" id="{D414CE37-810E-49D9-A631-B199EFBE65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4311526" y="1865486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2" descr="Related image">
            <a:extLst>
              <a:ext uri="{FF2B5EF4-FFF2-40B4-BE49-F238E27FC236}">
                <a16:creationId xmlns:a16="http://schemas.microsoft.com/office/drawing/2014/main" id="{1B07A868-21CC-4732-B121-D1E3C73D80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1692164" y="2733077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Related image">
            <a:extLst>
              <a:ext uri="{FF2B5EF4-FFF2-40B4-BE49-F238E27FC236}">
                <a16:creationId xmlns:a16="http://schemas.microsoft.com/office/drawing/2014/main" id="{07314A97-B925-411D-8B68-0516E73187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5731003" y="1852016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2" descr="Related image">
            <a:extLst>
              <a:ext uri="{FF2B5EF4-FFF2-40B4-BE49-F238E27FC236}">
                <a16:creationId xmlns:a16="http://schemas.microsoft.com/office/drawing/2014/main" id="{11BD3FE6-EDE7-4C8A-81C9-7C2BDB38EC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4370313" y="266316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2" descr="Related image">
            <a:extLst>
              <a:ext uri="{FF2B5EF4-FFF2-40B4-BE49-F238E27FC236}">
                <a16:creationId xmlns:a16="http://schemas.microsoft.com/office/drawing/2014/main" id="{DE78DE37-9F56-4280-9908-2F260DF9D1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5863375" y="266316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Related image">
            <a:extLst>
              <a:ext uri="{FF2B5EF4-FFF2-40B4-BE49-F238E27FC236}">
                <a16:creationId xmlns:a16="http://schemas.microsoft.com/office/drawing/2014/main" id="{4F7F1597-350C-45F6-B18B-EBE56998C5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1783684" y="1831315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2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B841A4A0-6091-4B09-A422-88E98BBBD1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551" y="179717"/>
            <a:ext cx="885666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34F5E642-A79E-4E2B-9DD0-65E34BAD04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1214" y="119392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724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122</Words>
  <Application>Microsoft Office PowerPoint</Application>
  <PresentationFormat>Widescreen</PresentationFormat>
  <Paragraphs>116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Comic Sans MS</vt:lpstr>
      <vt:lpstr>Office Theme</vt:lpstr>
      <vt:lpstr>April May June 2020 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April School Holidays 2020</dc:title>
  <dc:creator>Katherine Halter</dc:creator>
  <cp:lastModifiedBy>Tamara Kudiarskyj-Latham</cp:lastModifiedBy>
  <cp:revision>15</cp:revision>
  <dcterms:created xsi:type="dcterms:W3CDTF">2020-03-23T23:26:15Z</dcterms:created>
  <dcterms:modified xsi:type="dcterms:W3CDTF">2020-03-24T04:08:27Z</dcterms:modified>
</cp:coreProperties>
</file>