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C710EA0-9F74-4D28-8CCD-8BE22EEDA4B9}">
          <p14:sldIdLst>
            <p14:sldId id="256"/>
            <p14:sldId id="257"/>
            <p14:sldId id="270"/>
            <p14:sldId id="258"/>
            <p14:sldId id="259"/>
            <p14:sldId id="260"/>
            <p14:sldId id="261"/>
          </p14:sldIdLst>
        </p14:section>
        <p14:section name="Hand washing sequence" id="{233D98EC-132B-4D42-9403-884D986BD169}">
          <p14:sldIdLst>
            <p14:sldId id="263"/>
            <p14:sldId id="264"/>
            <p14:sldId id="265"/>
            <p14:sldId id="266"/>
            <p14:sldId id="267"/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81279" autoAdjust="0"/>
  </p:normalViewPr>
  <p:slideViewPr>
    <p:cSldViewPr snapToGrid="0">
      <p:cViewPr varScale="1">
        <p:scale>
          <a:sx n="69" d="100"/>
          <a:sy n="69" d="100"/>
        </p:scale>
        <p:origin x="92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C8C86A-3B0A-405B-9D16-7C99DCC24DD8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0413B8-E6B1-4515-B6C6-11526E41196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8763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0413B8-E6B1-4515-B6C6-11526E411960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1548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413B8-E6B1-4515-B6C6-11526E411960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1082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Hand washing visual sequence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0413B8-E6B1-4515-B6C6-11526E411960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79234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94317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683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9508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3724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564460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179272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245439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70444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03675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76420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26735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AEF057-FD93-4677-97A8-95A45FB6CC33}" type="datetimeFigureOut">
              <a:rPr lang="en-AU" smtClean="0"/>
              <a:t>25/03/2020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B70A8-F861-4BBD-BCB8-407C65A9AAD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1072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em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2.jpe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12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6.png"/><Relationship Id="rId10" Type="http://schemas.openxmlformats.org/officeDocument/2006/relationships/image" Target="../media/image13.png"/><Relationship Id="rId4" Type="http://schemas.openxmlformats.org/officeDocument/2006/relationships/image" Target="../media/image8.png"/><Relationship Id="rId9" Type="http://schemas.openxmlformats.org/officeDocument/2006/relationships/image" Target="../media/image12.png"/><Relationship Id="rId1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emf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.emf"/><Relationship Id="rId3" Type="http://schemas.openxmlformats.org/officeDocument/2006/relationships/image" Target="../media/image18.png"/><Relationship Id="rId7" Type="http://schemas.microsoft.com/office/2007/relationships/hdphoto" Target="../media/hdphoto2.wdp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4.png"/><Relationship Id="rId5" Type="http://schemas.openxmlformats.org/officeDocument/2006/relationships/image" Target="../media/image20.jpg"/><Relationship Id="rId10" Type="http://schemas.openxmlformats.org/officeDocument/2006/relationships/image" Target="../media/image5.jpeg"/><Relationship Id="rId4" Type="http://schemas.openxmlformats.org/officeDocument/2006/relationships/image" Target="../media/image19.png"/><Relationship Id="rId9" Type="http://schemas.openxmlformats.org/officeDocument/2006/relationships/image" Target="../media/image23.png"/><Relationship Id="rId1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emf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0037" y="781540"/>
            <a:ext cx="9986356" cy="2626677"/>
          </a:xfrm>
        </p:spPr>
        <p:txBody>
          <a:bodyPr>
            <a:normAutofit/>
          </a:bodyPr>
          <a:lstStyle/>
          <a:p>
            <a:r>
              <a:rPr lang="en-AU" sz="5400" dirty="0">
                <a:latin typeface="Comic Sans MS" panose="030F0702030302020204" pitchFamily="66" charset="0"/>
              </a:rPr>
              <a:t>April School Holidays 2020</a:t>
            </a:r>
            <a:br>
              <a:rPr lang="en-AU" sz="5400" dirty="0">
                <a:latin typeface="Comic Sans MS" panose="030F0702030302020204" pitchFamily="66" charset="0"/>
              </a:rPr>
            </a:br>
            <a:endParaRPr lang="en-AU" sz="5400" dirty="0">
              <a:latin typeface="Comic Sans MS" panose="030F0702030302020204" pitchFamily="66" charset="0"/>
            </a:endParaRPr>
          </a:p>
        </p:txBody>
      </p:sp>
      <p:pic>
        <p:nvPicPr>
          <p:cNvPr id="3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B9ABBFB8-37C3-49B1-87B9-4A4385E2D7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8">
            <a:extLst>
              <a:ext uri="{FF2B5EF4-FFF2-40B4-BE49-F238E27FC236}">
                <a16:creationId xmlns:a16="http://schemas.microsoft.com/office/drawing/2014/main" id="{6B229A91-EF90-47A4-A2B1-C266384131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591" y="73444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5290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68096" y="1622460"/>
            <a:ext cx="3528392" cy="2886695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336468" y="2708920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071664" y="873010"/>
            <a:ext cx="648072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5</a:t>
            </a:r>
          </a:p>
        </p:txBody>
      </p:sp>
      <p:sp>
        <p:nvSpPr>
          <p:cNvPr id="10" name="AutoShape 9" descr="data:image/jpeg;base64,/9j/4AAQSkZJRgABAQAAAQABAAD/2wCEAAkGBw8NDQ0NDw0PDQ8ODA0NDQ0MDQ8MDQwNFREWGBQRFBUYHCggGBolGxQUITEhJSkrLi4uFx8zODMsNygtLisBCgoKDAwOFw8NFCwcFBkrKysrNywsKysrNywsKyssLCsrNysrKysrLCsrLCsrKysrKysrKysrKysrKysrKysrK//AABEIALcBEwMBIgACEQEDEQH/xAAbAAEBAAIDAQAAAAAAAAAAAAAAAQIFAwQGB//EAEYQAAIBAgIFCAQIDQUBAAAAAAABAgMRBBIFITFBUQZSYXGBkaHBIrGy0RMkMkJjcpLCFDNTYnN0gpOio7Ph8AcjNDVDFf/EABYBAQEBAAAAAAAAAAAAAAAAAAABAv/EABkRAQEBAQEBAAAAAAAAAAAAAAABAjERIf/aAAwDAQACEQMRAD8A+4AFAgAAAAAAAAAAoIABSElNLa7dYGQOvLFR3XfUjjeLe6PewO2DpPFz4R7mT8Ln+b3MDvFOisbLel4ozjjVvi11O4HaKcUK8X87v1HKAAAEKAABCgCFIBQAAIUgFAAAEKAAOvia+SVCP5Sq4Pq+DnL7qA7ANbHGTlGNmryw9eV7f+kJJeZ3MLWVSnTqLZOEZrtVwOYEAFBABTjq1ox2vXwW069bFbo9svccC47XxYHNPESls9FeJx5Vtet8XrMcxLkVk2YtkfTq6zBzXWBk2QwdQZwMgY5y5iCmdOtKOx9m1HGCjv0sYnqlq6dx2U7mmOWjXcNmzhuHqNqDjo1lNau1b0ZlFBCgADoabxv4Ph6lT51ssL897Pf2AY4jTWHp1fgpVbSuk7JuMXwb3GxPk1ao3mbd27u+27Pq8Ni6kSX1bPGQBCooIAABQIavTE7VsB04t/0przNqaHlHUy19HfrS9cV94lWGDl6eHjxr6Sov95J/dOfktVzYKinthmpv9mTS8LHRoTtUpPm6YxcPtRqPzOTkfP0MVT5mKnbt3eHiB6ApClRGzoYjEZ9S1R9ouMr3eVbFtfFnWuQZIXJcxlOwVm2lt7jCVV7tXrOPackafHu3gce0qg+By5ktiI5MDDIyZGZXAGGUljkAHGmZKZXEwaIOQHGmZpgZwm4u6dmbLD11NcGtqNUZU5uLuijcFOOjVU43XauDOQqIeT/1BrNU8PTXzpzm/wBlJL2j1p43l/8AKw/1anriS8XPXjc9k1xTXQfYz4846+1H2ImWtgANMAAAAgApqNLOCxGEc0tTqNZknZ3hrNueY5aRkvwaa2XqwbfFqLXssl4s65/hoKVPWlbSlW+za1NX8TPk1UTeJirfj5z1b7zes8dUzPej03IqjJKtOWx5Ixa3vW35d5mX61Z5HpzgxdbLGy2vUuhcTnNViaueTe7Yuo0w47lIiNkVZSMErgzWoCrV1kbIUAACgAUCAoIIGikKMJIidjksYSRBkmDCLMwObC1skuh6n7zao0hssFUzRtvjq7NxYjsnkuXcNeGfRWXsHrTzXLiF6VGXCpJd8f7C8XPXiVD0o/Xj60fWz5VSjedP9JT9pH1UmWtAANMAAAgKAIdPS+AWKoTpN5W/ShLmTWx/5xO6QD5no/CVa1aNFK0szjK+yFvlN9VmfRcDhI0KcacdiWt75Pe2aDk7BPHY574Vqy7ZVW/eenM5jWq4MXPLB9Opdpqzu6Sl8ldb/wA8TolrKmLMjEiqigACkKAABQAAAoAAhSACMoYHEzNMxkhBkGR2cDO00uOo6xlB2afB3A3Ro+V9PNhL8yrCXrX3jdp3Nfyhp58HiFttTzfZal5FpHz6gv8AdpfpqXto+pHyvB3+HoK23EUVu/KI+qEyukBQaZAABAUgAAAea5Lr41pCXOxNbwrTR6U8zyRledZ86daX8y/memJFvWt0g/T6oo6yOfHfjH1L1HAAZEGEQZAhSgUhSAACgAAAAAAAAAAMJGMdpnIwjtAzKiBEG4oO8I/VXqMcXDNSqR51Oa74suG+RHqRnP5L6maR8uwUnPFYG2yWKo5tW+NRNrwPqR8u0PK+I0f+uv2z6kZy1pCgGmUKAABABTCpLLGUtyi2+xGR1NL1MmFxMubQqv8AgYHneRL1RvtlCXe2n5HrjxnJSTUqC4tp/u5f2PZGc8a11rNIL0+uKOsd3ScfkvoaOkVBkRSEGQCBRQAQCkKUAAAAAAAAAwRgYyMY7SyEEBkEDKlG8kuLSINvQVoRX5q9Qru0JvhGT8DI6+kZZaFeXCjUf8LNI+Y6Hdq+j3xxq8aiPq58mwjyvAS4Yqm/5iPrBnLWlBAaZUAAQAoA1XKmeXAYnpp5ftNLzNoaLlrO2BmudUpR/jT8iVY03J/0ZUuipS8ZJeZ7Y8RobbHoqUX2KpF+R7gmV1118dDNTfR6Xv8AA1RvGaavTySceGzpW4tZYEKCKIpiilFAAFBABQQAUAAAAAIwzGTAjMkYxRkQU7Wj6d5ZuavF/wCM6iNvhaWSKW9631lHMdDT8rYPFP6Cp7LO+anlXK2j8U/ord7SKj5viJZaWFnzZxl3NM+vHx7SC+KUfq38D69RleEXxjF+BnLemYANMAAAAhQB5nl9K2FpLjiqfdlkemPLf6gf8eh+sx9iRLxZ1r9EbO71nuTw+g43cVxlBd8ke3JldKdTH0c0cy2x29MTtA0y0RTs43D5HmXyW/svgdUijADRBQY3KBkCAooILgUEuLgUEuYuQFbItZEjMgAHNhqDm+hbWBy4Chd5nsWzpZsjGEUkkti2GRpA0vLJ20difqw/qRN0aPlr/wBbieqn/UiSkeC0rH4nS6vI+o4B3o0X9FT9lHzTTUfiFPqWvsPpeAVqNFfRU/ZRMt6dgAGmAAAQFAEPNcv43wdOXNxNN9jjJeaPSmn5XYf4XAYhLbGKqL9mSb8EyXizrTcnI5pQe304eDT8mexPMckKHoQn0OV+y33vA9OTPF10KQGmUlFNNPWnqaNXisM6butcePDoZtQ1fUBogd3E4HfD7PuOi1bV4EVSAEC4uBYBctzGwsBbkzCxQIVIC4FBErndw2Bb1z1Lm72UcWGw7m+C3s2lOmoqyVkWMbKyVkUqKAQCmo5W08+j8Uvo83dJPyNudfH0PhaNWl+Upzh3poD5rpbXo3Dvjq8D6fRjljGPCKXcj5vGg6uG0bRtrljZUpLhlms1+pXPpRnLWlABplCgAQFAEJKKaaaummmnrTXAyIB18DgqeHh8HTi1FbE5SlZcNe47BQBAAAAAA4q2HjPatfFamjmAGrrYCS+T6S7mdSUXF2aafSrG/JKKeppPrVyeDQC5uJ4Km/m2+q7HDLRsd0mutJjwa24ud96MfPX2f7k/+a+evsv3jxXRuLmwjo1b536o28zmhgKa3OXW/cPBqoxbdkr9C1nao4CT2+ivHuNnCmo7El1KxkPEcNHDxhsWvi9pzAFAAAQoAAhQBrKGhaMMRLELM5OU5wg3elSqTSzzitzdtfabIoAAACFAAAAAAAAAAhQAAAAAAAAAAAAhQAIUAAAABCgAAAAAAAAAAAAAAAAD/9k="/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668096" y="4512069"/>
            <a:ext cx="3528392" cy="432593"/>
          </a:xfr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rub other top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464152" y="873010"/>
            <a:ext cx="648072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6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84601" y="1622459"/>
            <a:ext cx="3528392" cy="3322202"/>
            <a:chOff x="4900366" y="1629311"/>
            <a:chExt cx="3528392" cy="3322202"/>
          </a:xfrm>
        </p:grpSpPr>
        <p:sp>
          <p:nvSpPr>
            <p:cNvPr id="15" name="Rectangle 2"/>
            <p:cNvSpPr>
              <a:spLocks noChangeArrowheads="1"/>
            </p:cNvSpPr>
            <p:nvPr/>
          </p:nvSpPr>
          <p:spPr bwMode="auto">
            <a:xfrm>
              <a:off x="4900366" y="1629311"/>
              <a:ext cx="3528392" cy="288669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b="1"/>
            </a:p>
          </p:txBody>
        </p:sp>
        <p:sp>
          <p:nvSpPr>
            <p:cNvPr id="16" name="Subtitle 2"/>
            <p:cNvSpPr txBox="1">
              <a:spLocks/>
            </p:cNvSpPr>
            <p:nvPr/>
          </p:nvSpPr>
          <p:spPr>
            <a:xfrm>
              <a:off x="4900366" y="4518920"/>
              <a:ext cx="3528392" cy="432593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altLang="en-US" sz="20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rub fingers together </a:t>
              </a:r>
            </a:p>
          </p:txBody>
        </p:sp>
      </p:grp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9716960" y="2699861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9" r="21128"/>
          <a:stretch/>
        </p:blipFill>
        <p:spPr>
          <a:xfrm rot="5400000">
            <a:off x="2027309" y="1493920"/>
            <a:ext cx="2769319" cy="314377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4" r="25162"/>
          <a:stretch/>
        </p:blipFill>
        <p:spPr>
          <a:xfrm rot="5400000">
            <a:off x="6555658" y="1416142"/>
            <a:ext cx="2611951" cy="3387249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70024DC0-8056-455F-BBF7-1AFBC0AB5A67}"/>
              </a:ext>
            </a:extLst>
          </p:cNvPr>
          <p:cNvSpPr txBox="1">
            <a:spLocks/>
          </p:cNvSpPr>
          <p:nvPr/>
        </p:nvSpPr>
        <p:spPr>
          <a:xfrm>
            <a:off x="1667506" y="4931581"/>
            <a:ext cx="3528392" cy="43259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10 9 8 7 6 5 4 3 2 1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C96F0707-3099-4E68-BFFC-84777343820D}"/>
              </a:ext>
            </a:extLst>
          </p:cNvPr>
          <p:cNvSpPr txBox="1">
            <a:spLocks/>
          </p:cNvSpPr>
          <p:nvPr/>
        </p:nvSpPr>
        <p:spPr>
          <a:xfrm>
            <a:off x="6097437" y="4931581"/>
            <a:ext cx="3528392" cy="43259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10 9 8 7 6 5 4 3 2 1</a:t>
            </a:r>
          </a:p>
        </p:txBody>
      </p:sp>
      <p:pic>
        <p:nvPicPr>
          <p:cNvPr id="20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42671529-D752-48E8-892F-B0C0872E77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8">
            <a:extLst>
              <a:ext uri="{FF2B5EF4-FFF2-40B4-BE49-F238E27FC236}">
                <a16:creationId xmlns:a16="http://schemas.microsoft.com/office/drawing/2014/main" id="{6AD26F22-D5AE-4612-930D-19465A320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0073" y="44484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6794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68096" y="1622460"/>
            <a:ext cx="3528392" cy="2886695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336468" y="2708920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287688" y="950671"/>
            <a:ext cx="648072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7</a:t>
            </a:r>
          </a:p>
        </p:txBody>
      </p:sp>
      <p:sp>
        <p:nvSpPr>
          <p:cNvPr id="10" name="AutoShape 9" descr="data:image/jpeg;base64,/9j/4AAQSkZJRgABAQAAAQABAAD/2wCEAAkGBw8NDQ0NDw0PDQ8ODA0NDQ0MDQ8MDQwNFREWGBQRFBUYHCggGBolGxQUITEhJSkrLi4uFx8zODMsNygtLisBCgoKDAwOFw8NFCwcFBkrKysrNywsKysrNywsKyssLCsrNysrKysrLCsrLCsrKysrKysrKysrKysrKysrKysrK//AABEIALcBEwMBIgACEQEDEQH/xAAbAAEBAAIDAQAAAAAAAAAAAAAAAQIFAwQGB//EAEYQAAIBAgIFCAQIDQUBAAAAAAABAgMRBBIFITFBUQZSYXGBkaHBIrGy0RMkMkJjcpLCFDNTYnN0gpOio7Ph8AcjNDVDFf/EABYBAQEBAAAAAAAAAAAAAAAAAAABAv/EABkRAQEBAQEBAAAAAAAAAAAAAAABAjERIf/aAAwDAQACEQMRAD8A+4AFAgAAAAAAAAAAoIABSElNLa7dYGQOvLFR3XfUjjeLe6PewO2DpPFz4R7mT8Ln+b3MDvFOisbLel4ozjjVvi11O4HaKcUK8X87v1HKAAAEKAABCgCFIBQAAIUgFAAAEKAAOvia+SVCP5Sq4Pq+DnL7qA7ANbHGTlGNmryw9eV7f+kJJeZ3MLWVSnTqLZOEZrtVwOYEAFBABTjq1ox2vXwW069bFbo9svccC47XxYHNPESls9FeJx5Vtet8XrMcxLkVk2YtkfTq6zBzXWBk2QwdQZwMgY5y5iCmdOtKOx9m1HGCjv0sYnqlq6dx2U7mmOWjXcNmzhuHqNqDjo1lNau1b0ZlFBCgADoabxv4Ph6lT51ssL897Pf2AY4jTWHp1fgpVbSuk7JuMXwb3GxPk1ao3mbd27u+27Pq8Ni6kSX1bPGQBCooIAABQIavTE7VsB04t/0przNqaHlHUy19HfrS9cV94lWGDl6eHjxr6Sov95J/dOfktVzYKinthmpv9mTS8LHRoTtUpPm6YxcPtRqPzOTkfP0MVT5mKnbt3eHiB6ApClRGzoYjEZ9S1R9ouMr3eVbFtfFnWuQZIXJcxlOwVm2lt7jCVV7tXrOPackafHu3gce0qg+By5ktiI5MDDIyZGZXAGGUljkAHGmZKZXEwaIOQHGmZpgZwm4u6dmbLD11NcGtqNUZU5uLuijcFOOjVU43XauDOQqIeT/1BrNU8PTXzpzm/wBlJL2j1p43l/8AKw/1anriS8XPXjc9k1xTXQfYz4846+1H2ImWtgANMAAAAgApqNLOCxGEc0tTqNZknZ3hrNueY5aRkvwaa2XqwbfFqLXssl4s65/hoKVPWlbSlW+za1NX8TPk1UTeJirfj5z1b7zes8dUzPej03IqjJKtOWx5Ixa3vW35d5mX61Z5HpzgxdbLGy2vUuhcTnNViaueTe7Yuo0w47lIiNkVZSMErgzWoCrV1kbIUAACgAUCAoIIGikKMJIidjksYSRBkmDCLMwObC1skuh6n7zao0hssFUzRtvjq7NxYjsnkuXcNeGfRWXsHrTzXLiF6VGXCpJd8f7C8XPXiVD0o/Xj60fWz5VSjedP9JT9pH1UmWtAANMAAAgKAIdPS+AWKoTpN5W/ShLmTWx/5xO6QD5no/CVa1aNFK0szjK+yFvlN9VmfRcDhI0KcacdiWt75Pe2aDk7BPHY574Vqy7ZVW/eenM5jWq4MXPLB9Opdpqzu6Sl8ldb/wA8TolrKmLMjEiqigACkKAABQAAAoAAhSACMoYHEzNMxkhBkGR2cDO00uOo6xlB2afB3A3Ro+V9PNhL8yrCXrX3jdp3Nfyhp58HiFttTzfZal5FpHz6gv8AdpfpqXto+pHyvB3+HoK23EUVu/KI+qEyukBQaZAABAUgAAAea5Lr41pCXOxNbwrTR6U8zyRledZ86daX8y/memJFvWt0g/T6oo6yOfHfjH1L1HAAZEGEQZAhSgUhSAACgAAAAAAAAAAMJGMdpnIwjtAzKiBEG4oO8I/VXqMcXDNSqR51Oa74suG+RHqRnP5L6maR8uwUnPFYG2yWKo5tW+NRNrwPqR8u0PK+I0f+uv2z6kZy1pCgGmUKAABABTCpLLGUtyi2+xGR1NL1MmFxMubQqv8AgYHneRL1RvtlCXe2n5HrjxnJSTUqC4tp/u5f2PZGc8a11rNIL0+uKOsd3ScfkvoaOkVBkRSEGQCBRQAQCkKUAAAAAAAAAwRgYyMY7SyEEBkEDKlG8kuLSINvQVoRX5q9Qru0JvhGT8DI6+kZZaFeXCjUf8LNI+Y6Hdq+j3xxq8aiPq58mwjyvAS4Yqm/5iPrBnLWlBAaZUAAQAoA1XKmeXAYnpp5ftNLzNoaLlrO2BmudUpR/jT8iVY03J/0ZUuipS8ZJeZ7Y8RobbHoqUX2KpF+R7gmV1118dDNTfR6Xv8AA1RvGaavTySceGzpW4tZYEKCKIpiilFAAFBABQQAUAAAAAIwzGTAjMkYxRkQU7Wj6d5ZuavF/wCM6iNvhaWSKW9631lHMdDT8rYPFP6Cp7LO+anlXK2j8U/ord7SKj5viJZaWFnzZxl3NM+vHx7SC+KUfq38D69RleEXxjF+BnLemYANMAAAAhQB5nl9K2FpLjiqfdlkemPLf6gf8eh+sx9iRLxZ1r9EbO71nuTw+g43cVxlBd8ke3JldKdTH0c0cy2x29MTtA0y0RTs43D5HmXyW/svgdUijADRBQY3KBkCAooILgUEuLgUEuYuQFbItZEjMgAHNhqDm+hbWBy4Chd5nsWzpZsjGEUkkti2GRpA0vLJ20difqw/qRN0aPlr/wBbieqn/UiSkeC0rH4nS6vI+o4B3o0X9FT9lHzTTUfiFPqWvsPpeAVqNFfRU/ZRMt6dgAGmAAAQFAEPNcv43wdOXNxNN9jjJeaPSmn5XYf4XAYhLbGKqL9mSb8EyXizrTcnI5pQe304eDT8mexPMckKHoQn0OV+y33vA9OTPF10KQGmUlFNNPWnqaNXisM6butcePDoZtQ1fUBogd3E4HfD7PuOi1bV4EVSAEC4uBYBctzGwsBbkzCxQIVIC4FBErndw2Bb1z1Lm72UcWGw7m+C3s2lOmoqyVkWMbKyVkUqKAQCmo5W08+j8Uvo83dJPyNudfH0PhaNWl+Upzh3poD5rpbXo3Dvjq8D6fRjljGPCKXcj5vGg6uG0bRtrljZUpLhlms1+pXPpRnLWlABplCgAQFAEJKKaaaummmnrTXAyIB18DgqeHh8HTi1FbE5SlZcNe47BQBAAAAAA4q2HjPatfFamjmAGrrYCS+T6S7mdSUXF2aafSrG/JKKeppPrVyeDQC5uJ4Km/m2+q7HDLRsd0mutJjwa24ud96MfPX2f7k/+a+evsv3jxXRuLmwjo1b536o28zmhgKa3OXW/cPBqoxbdkr9C1nao4CT2+ivHuNnCmo7El1KxkPEcNHDxhsWvi9pzAFAAAQoAAhQBrKGhaMMRLELM5OU5wg3elSqTSzzitzdtfabIoAAACFAAAAAAAAAAhQAAAAAAAAAAAAhQAIUAAAABCgAAAAAAAAAAAAAAAAD/9k="/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668096" y="4512069"/>
            <a:ext cx="3528392" cy="432593"/>
          </a:xfr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rub thumb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680176" y="950671"/>
            <a:ext cx="648072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8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84601" y="1622459"/>
            <a:ext cx="3528392" cy="3322202"/>
            <a:chOff x="4900366" y="1629311"/>
            <a:chExt cx="3528392" cy="3322202"/>
          </a:xfrm>
        </p:grpSpPr>
        <p:sp>
          <p:nvSpPr>
            <p:cNvPr id="15" name="Rectangle 2"/>
            <p:cNvSpPr>
              <a:spLocks noChangeArrowheads="1"/>
            </p:cNvSpPr>
            <p:nvPr/>
          </p:nvSpPr>
          <p:spPr bwMode="auto">
            <a:xfrm>
              <a:off x="4900366" y="1629311"/>
              <a:ext cx="3528392" cy="288669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b="1"/>
            </a:p>
          </p:txBody>
        </p:sp>
        <p:sp>
          <p:nvSpPr>
            <p:cNvPr id="16" name="Subtitle 2"/>
            <p:cNvSpPr txBox="1">
              <a:spLocks/>
            </p:cNvSpPr>
            <p:nvPr/>
          </p:nvSpPr>
          <p:spPr>
            <a:xfrm>
              <a:off x="4900366" y="4518920"/>
              <a:ext cx="3528392" cy="432593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altLang="en-US" sz="20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rub other thumb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22" r="4912"/>
          <a:stretch/>
        </p:blipFill>
        <p:spPr>
          <a:xfrm rot="5400000">
            <a:off x="2074213" y="1453949"/>
            <a:ext cx="2642974" cy="3240360"/>
          </a:xfrm>
          <a:prstGeom prst="rect">
            <a:avLst/>
          </a:prstGeom>
        </p:spPr>
      </p:pic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9885590" y="2708920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50" t="12201" r="16401"/>
          <a:stretch/>
        </p:blipFill>
        <p:spPr>
          <a:xfrm rot="5400000">
            <a:off x="6539292" y="1382526"/>
            <a:ext cx="2642975" cy="3383210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1245ED3E-04D4-4DA7-BC04-51DD0AEEEA6C}"/>
              </a:ext>
            </a:extLst>
          </p:cNvPr>
          <p:cNvSpPr txBox="1">
            <a:spLocks/>
          </p:cNvSpPr>
          <p:nvPr/>
        </p:nvSpPr>
        <p:spPr>
          <a:xfrm>
            <a:off x="1667506" y="4931581"/>
            <a:ext cx="3528392" cy="43259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10 9 8 7 6 5 4 3 2 1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F1B01094-4A19-44A9-8569-AD85897A75F8}"/>
              </a:ext>
            </a:extLst>
          </p:cNvPr>
          <p:cNvSpPr txBox="1">
            <a:spLocks/>
          </p:cNvSpPr>
          <p:nvPr/>
        </p:nvSpPr>
        <p:spPr>
          <a:xfrm>
            <a:off x="6084601" y="4931580"/>
            <a:ext cx="3528392" cy="43259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10 9 8 7 6 5 4 3 2 1</a:t>
            </a:r>
          </a:p>
        </p:txBody>
      </p:sp>
      <p:pic>
        <p:nvPicPr>
          <p:cNvPr id="21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C4FC95DC-EB85-430E-967B-2E44F764F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8">
            <a:extLst>
              <a:ext uri="{FF2B5EF4-FFF2-40B4-BE49-F238E27FC236}">
                <a16:creationId xmlns:a16="http://schemas.microsoft.com/office/drawing/2014/main" id="{8B1EC22A-EDE1-4BAC-A7F8-DF7BFBD63D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9704" y="174667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0131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68096" y="1622460"/>
            <a:ext cx="3528392" cy="2886695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336468" y="2708920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287688" y="950671"/>
            <a:ext cx="648072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9</a:t>
            </a:r>
          </a:p>
        </p:txBody>
      </p:sp>
      <p:sp>
        <p:nvSpPr>
          <p:cNvPr id="10" name="AutoShape 9" descr="data:image/jpeg;base64,/9j/4AAQSkZJRgABAQAAAQABAAD/2wCEAAkGBw8NDQ0NDw0PDQ8ODA0NDQ0MDQ8MDQwNFREWGBQRFBUYHCggGBolGxQUITEhJSkrLi4uFx8zODMsNygtLisBCgoKDAwOFw8NFCwcFBkrKysrNywsKysrNywsKyssLCsrNysrKysrLCsrLCsrKysrKysrKysrKysrKysrKysrK//AABEIALcBEwMBIgACEQEDEQH/xAAbAAEBAAIDAQAAAAAAAAAAAAAAAQIFAwQGB//EAEYQAAIBAgIFCAQIDQUBAAAAAAABAgMRBBIFITFBUQZSYXGBkaHBIrGy0RMkMkJjcpLCFDNTYnN0gpOio7Ph8AcjNDVDFf/EABYBAQEBAAAAAAAAAAAAAAAAAAABAv/EABkRAQEBAQEBAAAAAAAAAAAAAAABAjERIf/aAAwDAQACEQMRAD8A+4AFAgAAAAAAAAAAoIABSElNLa7dYGQOvLFR3XfUjjeLe6PewO2DpPFz4R7mT8Ln+b3MDvFOisbLel4ozjjVvi11O4HaKcUK8X87v1HKAAAEKAABCgCFIBQAAIUgFAAAEKAAOvia+SVCP5Sq4Pq+DnL7qA7ANbHGTlGNmryw9eV7f+kJJeZ3MLWVSnTqLZOEZrtVwOYEAFBABTjq1ox2vXwW069bFbo9svccC47XxYHNPESls9FeJx5Vtet8XrMcxLkVk2YtkfTq6zBzXWBk2QwdQZwMgY5y5iCmdOtKOx9m1HGCjv0sYnqlq6dx2U7mmOWjXcNmzhuHqNqDjo1lNau1b0ZlFBCgADoabxv4Ph6lT51ssL897Pf2AY4jTWHp1fgpVbSuk7JuMXwb3GxPk1ao3mbd27u+27Pq8Ni6kSX1bPGQBCooIAABQIavTE7VsB04t/0przNqaHlHUy19HfrS9cV94lWGDl6eHjxr6Sov95J/dOfktVzYKinthmpv9mTS8LHRoTtUpPm6YxcPtRqPzOTkfP0MVT5mKnbt3eHiB6ApClRGzoYjEZ9S1R9ouMr3eVbFtfFnWuQZIXJcxlOwVm2lt7jCVV7tXrOPackafHu3gce0qg+By5ktiI5MDDIyZGZXAGGUljkAHGmZKZXEwaIOQHGmZpgZwm4u6dmbLD11NcGtqNUZU5uLuijcFOOjVU43XauDOQqIeT/1BrNU8PTXzpzm/wBlJL2j1p43l/8AKw/1anriS8XPXjc9k1xTXQfYz4846+1H2ImWtgANMAAAAgApqNLOCxGEc0tTqNZknZ3hrNueY5aRkvwaa2XqwbfFqLXssl4s65/hoKVPWlbSlW+za1NX8TPk1UTeJirfj5z1b7zes8dUzPej03IqjJKtOWx5Ixa3vW35d5mX61Z5HpzgxdbLGy2vUuhcTnNViaueTe7Yuo0w47lIiNkVZSMErgzWoCrV1kbIUAACgAUCAoIIGikKMJIidjksYSRBkmDCLMwObC1skuh6n7zao0hssFUzRtvjq7NxYjsnkuXcNeGfRWXsHrTzXLiF6VGXCpJd8f7C8XPXiVD0o/Xj60fWz5VSjedP9JT9pH1UmWtAANMAAAgKAIdPS+AWKoTpN5W/ShLmTWx/5xO6QD5no/CVa1aNFK0szjK+yFvlN9VmfRcDhI0KcacdiWt75Pe2aDk7BPHY574Vqy7ZVW/eenM5jWq4MXPLB9Opdpqzu6Sl8ldb/wA8TolrKmLMjEiqigACkKAABQAAAoAAhSACMoYHEzNMxkhBkGR2cDO00uOo6xlB2afB3A3Ro+V9PNhL8yrCXrX3jdp3Nfyhp58HiFttTzfZal5FpHz6gv8AdpfpqXto+pHyvB3+HoK23EUVu/KI+qEyukBQaZAABAUgAAAea5Lr41pCXOxNbwrTR6U8zyRledZ86daX8y/memJFvWt0g/T6oo6yOfHfjH1L1HAAZEGEQZAhSgUhSAACgAAAAAAAAAAMJGMdpnIwjtAzKiBEG4oO8I/VXqMcXDNSqR51Oa74suG+RHqRnP5L6maR8uwUnPFYG2yWKo5tW+NRNrwPqR8u0PK+I0f+uv2z6kZy1pCgGmUKAABABTCpLLGUtyi2+xGR1NL1MmFxMubQqv8AgYHneRL1RvtlCXe2n5HrjxnJSTUqC4tp/u5f2PZGc8a11rNIL0+uKOsd3ScfkvoaOkVBkRSEGQCBRQAQCkKUAAAAAAAAAwRgYyMY7SyEEBkEDKlG8kuLSINvQVoRX5q9Qru0JvhGT8DI6+kZZaFeXCjUf8LNI+Y6Hdq+j3xxq8aiPq58mwjyvAS4Yqm/5iPrBnLWlBAaZUAAQAoA1XKmeXAYnpp5ftNLzNoaLlrO2BmudUpR/jT8iVY03J/0ZUuipS8ZJeZ7Y8RobbHoqUX2KpF+R7gmV1118dDNTfR6Xv8AA1RvGaavTySceGzpW4tZYEKCKIpiilFAAFBABQQAUAAAAAIwzGTAjMkYxRkQU7Wj6d5ZuavF/wCM6iNvhaWSKW9631lHMdDT8rYPFP6Cp7LO+anlXK2j8U/ord7SKj5viJZaWFnzZxl3NM+vHx7SC+KUfq38D69RleEXxjF+BnLemYANMAAAAhQB5nl9K2FpLjiqfdlkemPLf6gf8eh+sx9iRLxZ1r9EbO71nuTw+g43cVxlBd8ke3JldKdTH0c0cy2x29MTtA0y0RTs43D5HmXyW/svgdUijADRBQY3KBkCAooILgUEuLgUEuYuQFbItZEjMgAHNhqDm+hbWBy4Chd5nsWzpZsjGEUkkti2GRpA0vLJ20difqw/qRN0aPlr/wBbieqn/UiSkeC0rH4nS6vI+o4B3o0X9FT9lHzTTUfiFPqWvsPpeAVqNFfRU/ZRMt6dgAGmAAAQFAEPNcv43wdOXNxNN9jjJeaPSmn5XYf4XAYhLbGKqL9mSb8EyXizrTcnI5pQe304eDT8mexPMckKHoQn0OV+y33vA9OTPF10KQGmUlFNNPWnqaNXisM6butcePDoZtQ1fUBogd3E4HfD7PuOi1bV4EVSAEC4uBYBctzGwsBbkzCxQIVIC4FBErndw2Bb1z1Lm72UcWGw7m+C3s2lOmoqyVkWMbKyVkUqKAQCmo5W08+j8Uvo83dJPyNudfH0PhaNWl+Upzh3poD5rpbXo3Dvjq8D6fRjljGPCKXcj5vGg6uG0bRtrljZUpLhlms1+pXPpRnLWlABplCgAQFAEJKKaaaummmnrTXAyIB18DgqeHh8HTi1FbE5SlZcNe47BQBAAAAAA4q2HjPatfFamjmAGrrYCS+T6S7mdSUXF2aafSrG/JKKeppPrVyeDQC5uJ4Km/m2+q7HDLRsd0mutJjwa24ud96MfPX2f7k/+a+evsv3jxXRuLmwjo1b536o28zmhgKa3OXW/cPBqoxbdkr9C1nao4CT2+ivHuNnCmo7El1KxkPEcNHDxhsWvi9pzAFAAAQoAAhQBrKGhaMMRLELM5OU5wg3elSqTSzzitzdtfabIoAAACFAAAAAAAAAAhQAAAAAAAAAAAAhQAIUAAAABCgAAAAAAAAAAAAAAAAD/9k="/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668096" y="4512069"/>
            <a:ext cx="3528392" cy="432593"/>
          </a:xfr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rinse soap off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680176" y="950671"/>
            <a:ext cx="936104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10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84601" y="1622459"/>
            <a:ext cx="3528392" cy="3322202"/>
            <a:chOff x="4900366" y="1629311"/>
            <a:chExt cx="3528392" cy="3322202"/>
          </a:xfrm>
        </p:grpSpPr>
        <p:sp>
          <p:nvSpPr>
            <p:cNvPr id="15" name="Rectangle 2"/>
            <p:cNvSpPr>
              <a:spLocks noChangeArrowheads="1"/>
            </p:cNvSpPr>
            <p:nvPr/>
          </p:nvSpPr>
          <p:spPr bwMode="auto">
            <a:xfrm>
              <a:off x="4900366" y="1629311"/>
              <a:ext cx="3528392" cy="288669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b="1"/>
            </a:p>
          </p:txBody>
        </p:sp>
        <p:sp>
          <p:nvSpPr>
            <p:cNvPr id="16" name="Subtitle 2"/>
            <p:cNvSpPr txBox="1">
              <a:spLocks/>
            </p:cNvSpPr>
            <p:nvPr/>
          </p:nvSpPr>
          <p:spPr>
            <a:xfrm>
              <a:off x="4900366" y="4518920"/>
              <a:ext cx="3528392" cy="432593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altLang="en-US" sz="20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tap off</a:t>
              </a:r>
            </a:p>
          </p:txBody>
        </p:sp>
      </p:grp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9885590" y="2708920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2" t="-1033" r="6635"/>
          <a:stretch/>
        </p:blipFill>
        <p:spPr>
          <a:xfrm rot="5400000">
            <a:off x="2078232" y="1367451"/>
            <a:ext cx="2708121" cy="3348217"/>
          </a:xfrm>
          <a:prstGeom prst="rect">
            <a:avLst/>
          </a:prstGeom>
        </p:spPr>
      </p:pic>
      <p:pic>
        <p:nvPicPr>
          <p:cNvPr id="18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84285" y="1703271"/>
            <a:ext cx="2736305" cy="2704760"/>
          </a:xfrm>
          <a:prstGeom prst="rect">
            <a:avLst/>
          </a:prstGeom>
        </p:spPr>
      </p:pic>
      <p:sp>
        <p:nvSpPr>
          <p:cNvPr id="20" name="Subtitle 2">
            <a:extLst>
              <a:ext uri="{FF2B5EF4-FFF2-40B4-BE49-F238E27FC236}">
                <a16:creationId xmlns:a16="http://schemas.microsoft.com/office/drawing/2014/main" id="{0590FC96-C21B-45A2-B4EF-78891B19CAA3}"/>
              </a:ext>
            </a:extLst>
          </p:cNvPr>
          <p:cNvSpPr txBox="1">
            <a:spLocks/>
          </p:cNvSpPr>
          <p:nvPr/>
        </p:nvSpPr>
        <p:spPr>
          <a:xfrm>
            <a:off x="1667506" y="4931581"/>
            <a:ext cx="3528392" cy="43259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10 9 8 7 6 5 4 3 2 1</a:t>
            </a:r>
          </a:p>
        </p:txBody>
      </p:sp>
      <p:pic>
        <p:nvPicPr>
          <p:cNvPr id="21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8916D1C9-02EF-4DCC-BC97-7C5C593313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8">
            <a:extLst>
              <a:ext uri="{FF2B5EF4-FFF2-40B4-BE49-F238E27FC236}">
                <a16:creationId xmlns:a16="http://schemas.microsoft.com/office/drawing/2014/main" id="{261009B6-E04E-48DB-8406-5E601960D7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8543" y="161683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51002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68096" y="1622460"/>
            <a:ext cx="3528392" cy="2886695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336468" y="2708920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287688" y="950671"/>
            <a:ext cx="864096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11</a:t>
            </a:r>
          </a:p>
        </p:txBody>
      </p:sp>
      <p:sp>
        <p:nvSpPr>
          <p:cNvPr id="10" name="AutoShape 9" descr="data:image/jpeg;base64,/9j/4AAQSkZJRgABAQAAAQABAAD/2wCEAAkGBw8NDQ0NDw0PDQ8ODA0NDQ0MDQ8MDQwNFREWGBQRFBUYHCggGBolGxQUITEhJSkrLi4uFx8zODMsNygtLisBCgoKDAwOFw8NFCwcFBkrKysrNywsKysrNywsKyssLCsrNysrKysrLCsrLCsrKysrKysrKysrKysrKysrKysrK//AABEIALcBEwMBIgACEQEDEQH/xAAbAAEBAAIDAQAAAAAAAAAAAAAAAQIFAwQGB//EAEYQAAIBAgIFCAQIDQUBAAAAAAABAgMRBBIFITFBUQZSYXGBkaHBIrGy0RMkMkJjcpLCFDNTYnN0gpOio7Ph8AcjNDVDFf/EABYBAQEBAAAAAAAAAAAAAAAAAAABAv/EABkRAQEBAQEBAAAAAAAAAAAAAAABAjERIf/aAAwDAQACEQMRAD8A+4AFAgAAAAAAAAAAoIABSElNLa7dYGQOvLFR3XfUjjeLe6PewO2DpPFz4R7mT8Ln+b3MDvFOisbLel4ozjjVvi11O4HaKcUK8X87v1HKAAAEKAABCgCFIBQAAIUgFAAAEKAAOvia+SVCP5Sq4Pq+DnL7qA7ANbHGTlGNmryw9eV7f+kJJeZ3MLWVSnTqLZOEZrtVwOYEAFBABTjq1ox2vXwW069bFbo9svccC47XxYHNPESls9FeJx5Vtet8XrMcxLkVk2YtkfTq6zBzXWBk2QwdQZwMgY5y5iCmdOtKOx9m1HGCjv0sYnqlq6dx2U7mmOWjXcNmzhuHqNqDjo1lNau1b0ZlFBCgADoabxv4Ph6lT51ssL897Pf2AY4jTWHp1fgpVbSuk7JuMXwb3GxPk1ao3mbd27u+27Pq8Ni6kSX1bPGQBCooIAABQIavTE7VsB04t/0przNqaHlHUy19HfrS9cV94lWGDl6eHjxr6Sov95J/dOfktVzYKinthmpv9mTS8LHRoTtUpPm6YxcPtRqPzOTkfP0MVT5mKnbt3eHiB6ApClRGzoYjEZ9S1R9ouMr3eVbFtfFnWuQZIXJcxlOwVm2lt7jCVV7tXrOPackafHu3gce0qg+By5ktiI5MDDIyZGZXAGGUljkAHGmZKZXEwaIOQHGmZpgZwm4u6dmbLD11NcGtqNUZU5uLuijcFOOjVU43XauDOQqIeT/1BrNU8PTXzpzm/wBlJL2j1p43l/8AKw/1anriS8XPXjc9k1xTXQfYz4846+1H2ImWtgANMAAAAgApqNLOCxGEc0tTqNZknZ3hrNueY5aRkvwaa2XqwbfFqLXssl4s65/hoKVPWlbSlW+za1NX8TPk1UTeJirfj5z1b7zes8dUzPej03IqjJKtOWx5Ixa3vW35d5mX61Z5HpzgxdbLGy2vUuhcTnNViaueTe7Yuo0w47lIiNkVZSMErgzWoCrV1kbIUAACgAUCAoIIGikKMJIidjksYSRBkmDCLMwObC1skuh6n7zao0hssFUzRtvjq7NxYjsnkuXcNeGfRWXsHrTzXLiF6VGXCpJd8f7C8XPXiVD0o/Xj60fWz5VSjedP9JT9pH1UmWtAANMAAAgKAIdPS+AWKoTpN5W/ShLmTWx/5xO6QD5no/CVa1aNFK0szjK+yFvlN9VmfRcDhI0KcacdiWt75Pe2aDk7BPHY574Vqy7ZVW/eenM5jWq4MXPLB9Opdpqzu6Sl8ldb/wA8TolrKmLMjEiqigACkKAABQAAAoAAhSACMoYHEzNMxkhBkGR2cDO00uOo6xlB2afB3A3Ro+V9PNhL8yrCXrX3jdp3Nfyhp58HiFttTzfZal5FpHz6gv8AdpfpqXto+pHyvB3+HoK23EUVu/KI+qEyukBQaZAABAUgAAAea5Lr41pCXOxNbwrTR6U8zyRledZ86daX8y/memJFvWt0g/T6oo6yOfHfjH1L1HAAZEGEQZAhSgUhSAACgAAAAAAAAAAMJGMdpnIwjtAzKiBEG4oO8I/VXqMcXDNSqR51Oa74suG+RHqRnP5L6maR8uwUnPFYG2yWKo5tW+NRNrwPqR8u0PK+I0f+uv2z6kZy1pCgGmUKAABABTCpLLGUtyi2+xGR1NL1MmFxMubQqv8AgYHneRL1RvtlCXe2n5HrjxnJSTUqC4tp/u5f2PZGc8a11rNIL0+uKOsd3ScfkvoaOkVBkRSEGQCBRQAQCkKUAAAAAAAAAwRgYyMY7SyEEBkEDKlG8kuLSINvQVoRX5q9Qru0JvhGT8DI6+kZZaFeXCjUf8LNI+Y6Hdq+j3xxq8aiPq58mwjyvAS4Yqm/5iPrBnLWlBAaZUAAQAoA1XKmeXAYnpp5ftNLzNoaLlrO2BmudUpR/jT8iVY03J/0ZUuipS8ZJeZ7Y8RobbHoqUX2KpF+R7gmV1118dDNTfR6Xv8AA1RvGaavTySceGzpW4tZYEKCKIpiilFAAFBABQQAUAAAAAIwzGTAjMkYxRkQU7Wj6d5ZuavF/wCM6iNvhaWSKW9631lHMdDT8rYPFP6Cp7LO+anlXK2j8U/ord7SKj5viJZaWFnzZxl3NM+vHx7SC+KUfq38D69RleEXxjF+BnLemYANMAAAAhQB5nl9K2FpLjiqfdlkemPLf6gf8eh+sx9iRLxZ1r9EbO71nuTw+g43cVxlBd8ke3JldKdTH0c0cy2x29MTtA0y0RTs43D5HmXyW/svgdUijADRBQY3KBkCAooILgUEuLgUEuYuQFbItZEjMgAHNhqDm+hbWBy4Chd5nsWzpZsjGEUkkti2GRpA0vLJ20difqw/qRN0aPlr/wBbieqn/UiSkeC0rH4nS6vI+o4B3o0X9FT9lHzTTUfiFPqWvsPpeAVqNFfRU/ZRMt6dgAGmAAAQFAEPNcv43wdOXNxNN9jjJeaPSmn5XYf4XAYhLbGKqL9mSb8EyXizrTcnI5pQe304eDT8mexPMckKHoQn0OV+y33vA9OTPF10KQGmUlFNNPWnqaNXisM6butcePDoZtQ1fUBogd3E4HfD7PuOi1bV4EVSAEC4uBYBctzGwsBbkzCxQIVIC4FBErndw2Bb1z1Lm72UcWGw7m+C3s2lOmoqyVkWMbKyVkUqKAQCmo5W08+j8Uvo83dJPyNudfH0PhaNWl+Upzh3poD5rpbXo3Dvjq8D6fRjljGPCKXcj5vGg6uG0bRtrljZUpLhlms1+pXPpRnLWlABplCgAQFAEJKKaaaummmnrTXAyIB18DgqeHh8HTi1FbE5SlZcNe47BQBAAAAAA4q2HjPatfFamjmAGrrYCS+T6S7mdSUXF2aafSrG/JKKeppPrVyeDQC5uJ4Km/m2+q7HDLRsd0mutJjwa24ud96MfPX2f7k/+a+evsv3jxXRuLmwjo1b536o28zmhgKa3OXW/cPBqoxbdkr9C1nao4CT2+ivHuNnCmo7El1KxkPEcNHDxhsWvi9pzAFAAAQoAAhQBrKGhaMMRLELM5OU5wg3elSqTSzzitzdtfabIoAAACFAAAAAAAAAAhQAAAAAAAAAAAAhQAIUAAAABCgAAAAAAAAAAAAAAAAD/9k="/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668096" y="4512069"/>
            <a:ext cx="3528392" cy="432593"/>
          </a:xfr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towel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680176" y="950671"/>
            <a:ext cx="936104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12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84601" y="1622459"/>
            <a:ext cx="3528392" cy="3322202"/>
            <a:chOff x="4900366" y="1629311"/>
            <a:chExt cx="3528392" cy="3322202"/>
          </a:xfrm>
        </p:grpSpPr>
        <p:sp>
          <p:nvSpPr>
            <p:cNvPr id="15" name="Rectangle 2"/>
            <p:cNvSpPr>
              <a:spLocks noChangeArrowheads="1"/>
            </p:cNvSpPr>
            <p:nvPr/>
          </p:nvSpPr>
          <p:spPr bwMode="auto">
            <a:xfrm>
              <a:off x="4900366" y="1629311"/>
              <a:ext cx="3528392" cy="288669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b="1"/>
            </a:p>
          </p:txBody>
        </p:sp>
        <p:sp>
          <p:nvSpPr>
            <p:cNvPr id="16" name="Subtitle 2"/>
            <p:cNvSpPr txBox="1">
              <a:spLocks/>
            </p:cNvSpPr>
            <p:nvPr/>
          </p:nvSpPr>
          <p:spPr>
            <a:xfrm>
              <a:off x="4900366" y="4518920"/>
              <a:ext cx="3528392" cy="432593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altLang="en-US" sz="20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dry hands</a:t>
              </a:r>
            </a:p>
          </p:txBody>
        </p:sp>
      </p:grpSp>
      <p:sp>
        <p:nvSpPr>
          <p:cNvPr id="19" name="AutoShape 3"/>
          <p:cNvSpPr>
            <a:spLocks noChangeArrowheads="1"/>
          </p:cNvSpPr>
          <p:nvPr/>
        </p:nvSpPr>
        <p:spPr bwMode="auto">
          <a:xfrm>
            <a:off x="9885590" y="2708920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01938" y="1730194"/>
            <a:ext cx="2630234" cy="26712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573364" y="1401907"/>
            <a:ext cx="2630237" cy="3327803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88DE06F6-60A1-4015-8F36-DA57BA8B3E3D}"/>
              </a:ext>
            </a:extLst>
          </p:cNvPr>
          <p:cNvSpPr txBox="1">
            <a:spLocks/>
          </p:cNvSpPr>
          <p:nvPr/>
        </p:nvSpPr>
        <p:spPr>
          <a:xfrm>
            <a:off x="6084601" y="4944661"/>
            <a:ext cx="3528392" cy="43259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10 9 8 7 6 5 4 3 2 1</a:t>
            </a:r>
          </a:p>
        </p:txBody>
      </p:sp>
      <p:pic>
        <p:nvPicPr>
          <p:cNvPr id="20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5FF1060C-EBED-4350-8584-52E4ADF036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18">
            <a:extLst>
              <a:ext uri="{FF2B5EF4-FFF2-40B4-BE49-F238E27FC236}">
                <a16:creationId xmlns:a16="http://schemas.microsoft.com/office/drawing/2014/main" id="{6650DE1A-BF0F-4131-AF0A-D2CDC6F1EA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7275" y="172715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77678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68096" y="1622460"/>
            <a:ext cx="3528392" cy="2886695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143672" y="947205"/>
            <a:ext cx="864096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13</a:t>
            </a:r>
          </a:p>
        </p:txBody>
      </p:sp>
      <p:sp>
        <p:nvSpPr>
          <p:cNvPr id="10" name="AutoShape 9" descr="data:image/jpeg;base64,/9j/4AAQSkZJRgABAQAAAQABAAD/2wCEAAkGBw8NDQ0NDw0PDQ8ODA0NDQ0MDQ8MDQwNFREWGBQRFBUYHCggGBolGxQUITEhJSkrLi4uFx8zODMsNygtLisBCgoKDAwOFw8NFCwcFBkrKysrNywsKysrNywsKyssLCsrNysrKysrLCsrLCsrKysrKysrKysrKysrKysrKysrK//AABEIALcBEwMBIgACEQEDEQH/xAAbAAEBAAIDAQAAAAAAAAAAAAAAAQIFAwQGB//EAEYQAAIBAgIFCAQIDQUBAAAAAAABAgMRBBIFITFBUQZSYXGBkaHBIrGy0RMkMkJjcpLCFDNTYnN0gpOio7Ph8AcjNDVDFf/EABYBAQEBAAAAAAAAAAAAAAAAAAABAv/EABkRAQEBAQEBAAAAAAAAAAAAAAABAjERIf/aAAwDAQACEQMRAD8A+4AFAgAAAAAAAAAAoIABSElNLa7dYGQOvLFR3XfUjjeLe6PewO2DpPFz4R7mT8Ln+b3MDvFOisbLel4ozjjVvi11O4HaKcUK8X87v1HKAAAEKAABCgCFIBQAAIUgFAAAEKAAOvia+SVCP5Sq4Pq+DnL7qA7ANbHGTlGNmryw9eV7f+kJJeZ3MLWVSnTqLZOEZrtVwOYEAFBABTjq1ox2vXwW069bFbo9svccC47XxYHNPESls9FeJx5Vtet8XrMcxLkVk2YtkfTq6zBzXWBk2QwdQZwMgY5y5iCmdOtKOx9m1HGCjv0sYnqlq6dx2U7mmOWjXcNmzhuHqNqDjo1lNau1b0ZlFBCgADoabxv4Ph6lT51ssL897Pf2AY4jTWHp1fgpVbSuk7JuMXwb3GxPk1ao3mbd27u+27Pq8Ni6kSX1bPGQBCooIAABQIavTE7VsB04t/0przNqaHlHUy19HfrS9cV94lWGDl6eHjxr6Sov95J/dOfktVzYKinthmpv9mTS8LHRoTtUpPm6YxcPtRqPzOTkfP0MVT5mKnbt3eHiB6ApClRGzoYjEZ9S1R9ouMr3eVbFtfFnWuQZIXJcxlOwVm2lt7jCVV7tXrOPackafHu3gce0qg+By5ktiI5MDDIyZGZXAGGUljkAHGmZKZXEwaIOQHGmZpgZwm4u6dmbLD11NcGtqNUZU5uLuijcFOOjVU43XauDOQqIeT/1BrNU8PTXzpzm/wBlJL2j1p43l/8AKw/1anriS8XPXjc9k1xTXQfYz4846+1H2ImWtgANMAAAAgApqNLOCxGEc0tTqNZknZ3hrNueY5aRkvwaa2XqwbfFqLXssl4s65/hoKVPWlbSlW+za1NX8TPk1UTeJirfj5z1b7zes8dUzPej03IqjJKtOWx5Ixa3vW35d5mX61Z5HpzgxdbLGy2vUuhcTnNViaueTe7Yuo0w47lIiNkVZSMErgzWoCrV1kbIUAACgAUCAoIIGikKMJIidjksYSRBkmDCLMwObC1skuh6n7zao0hssFUzRtvjq7NxYjsnkuXcNeGfRWXsHrTzXLiF6VGXCpJd8f7C8XPXiVD0o/Xj60fWz5VSjedP9JT9pH1UmWtAANMAAAgKAIdPS+AWKoTpN5W/ShLmTWx/5xO6QD5no/CVa1aNFK0szjK+yFvlN9VmfRcDhI0KcacdiWt75Pe2aDk7BPHY574Vqy7ZVW/eenM5jWq4MXPLB9Opdpqzu6Sl8ldb/wA8TolrKmLMjEiqigACkKAABQAAAoAAhSACMoYHEzNMxkhBkGR2cDO00uOo6xlB2afB3A3Ro+V9PNhL8yrCXrX3jdp3Nfyhp58HiFttTzfZal5FpHz6gv8AdpfpqXto+pHyvB3+HoK23EUVu/KI+qEyukBQaZAABAUgAAAea5Lr41pCXOxNbwrTR6U8zyRledZ86daX8y/memJFvWt0g/T6oo6yOfHfjH1L1HAAZEGEQZAhSgUhSAACgAAAAAAAAAAMJGMdpnIwjtAzKiBEG4oO8I/VXqMcXDNSqR51Oa74suG+RHqRnP5L6maR8uwUnPFYG2yWKo5tW+NRNrwPqR8u0PK+I0f+uv2z6kZy1pCgGmUKAABABTCpLLGUtyi2+xGR1NL1MmFxMubQqv8AgYHneRL1RvtlCXe2n5HrjxnJSTUqC4tp/u5f2PZGc8a11rNIL0+uKOsd3ScfkvoaOkVBkRSEGQCBRQAQCkKUAAAAAAAAAwRgYyMY7SyEEBkEDKlG8kuLSINvQVoRX5q9Qru0JvhGT8DI6+kZZaFeXCjUf8LNI+Y6Hdq+j3xxq8aiPq58mwjyvAS4Yqm/5iPrBnLWlBAaZUAAQAoA1XKmeXAYnpp5ftNLzNoaLlrO2BmudUpR/jT8iVY03J/0ZUuipS8ZJeZ7Y8RobbHoqUX2KpF+R7gmV1118dDNTfR6Xv8AA1RvGaavTySceGzpW4tZYEKCKIpiilFAAFBABQQAUAAAAAIwzGTAjMkYxRkQU7Wj6d5ZuavF/wCM6iNvhaWSKW9631lHMdDT8rYPFP6Cp7LO+anlXK2j8U/ord7SKj5viJZaWFnzZxl3NM+vHx7SC+KUfq38D69RleEXxjF+BnLemYANMAAAAhQB5nl9K2FpLjiqfdlkemPLf6gf8eh+sx9iRLxZ1r9EbO71nuTw+g43cVxlBd8ke3JldKdTH0c0cy2x29MTtA0y0RTs43D5HmXyW/svgdUijADRBQY3KBkCAooILgUEuLgUEuYuQFbItZEjMgAHNhqDm+hbWBy4Chd5nsWzpZsjGEUkkti2GRpA0vLJ20difqw/qRN0aPlr/wBbieqn/UiSkeC0rH4nS6vI+o4B3o0X9FT9lHzTTUfiFPqWvsPpeAVqNFfRU/ZRMt6dgAGmAAAQFAEPNcv43wdOXNxNN9jjJeaPSmn5XYf4XAYhLbGKqL9mSb8EyXizrTcnI5pQe304eDT8mexPMckKHoQn0OV+y33vA9OTPF10KQGmUlFNNPWnqaNXisM6butcePDoZtQ1fUBogd3E4HfD7PuOi1bV4EVSAEC4uBYBctzGwsBbkzCxQIVIC4FBErndw2Bb1z1Lm72UcWGw7m+C3s2lOmoqyVkWMbKyVkUqKAQCmo5W08+j8Uvo83dJPyNudfH0PhaNWl+Upzh3poD5rpbXo3Dvjq8D6fRjljGPCKXcj5vGg6uG0bRtrljZUpLhlms1+pXPpRnLWlABplCgAQFAEJKKaaaummmnrTXAyIB18DgqeHh8HTi1FbE5SlZcNe47BQBAAAAAA4q2HjPatfFamjmAGrrYCS+T6S7mdSUXF2aafSrG/JKKeppPrVyeDQC5uJ4Km/m2+q7HDLRsd0mutJjwa24ud96MfPX2f7k/+a+evsv3jxXRuLmwjo1b536o28zmhgKa3OXW/cPBqoxbdkr9C1nao4CT2+ivHuNnCmo7El1KxkPEcNHDxhsWvi9pzAFAAAQoAAhQBrKGhaMMRLELM5OU5wg3elSqTSzzitzdtfabIoAAACFAAAAAAAAAAhQAAAAAAAAAAAAhQAIUAAAABCgAAAAAAAAAAAAAAAAD/9k="/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668096" y="4512069"/>
            <a:ext cx="3528392" cy="432593"/>
          </a:xfr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towel in bin</a:t>
            </a:r>
          </a:p>
        </p:txBody>
      </p:sp>
      <p:pic>
        <p:nvPicPr>
          <p:cNvPr id="18" name="Picture 4" descr="DSC0186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8168" y="1759575"/>
            <a:ext cx="3248248" cy="2612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E2C7CFF4-E440-45DD-82D8-51262D8263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8">
            <a:extLst>
              <a:ext uri="{FF2B5EF4-FFF2-40B4-BE49-F238E27FC236}">
                <a16:creationId xmlns:a16="http://schemas.microsoft.com/office/drawing/2014/main" id="{106FC868-79D1-4E57-A110-FA01A4D0D9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2418" y="158217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2936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384000"/>
              </p:ext>
            </p:extLst>
          </p:nvPr>
        </p:nvGraphicFramePr>
        <p:xfrm>
          <a:off x="1381188" y="745568"/>
          <a:ext cx="9462873" cy="53599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1839">
                  <a:extLst>
                    <a:ext uri="{9D8B030D-6E8A-4147-A177-3AD203B41FA5}">
                      <a16:colId xmlns:a16="http://schemas.microsoft.com/office/drawing/2014/main" val="1263064740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830028840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014038024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2539576003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740769302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872358525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276144189"/>
                    </a:ext>
                  </a:extLst>
                </a:gridCol>
              </a:tblGrid>
              <a:tr h="580263">
                <a:tc gridSpan="7">
                  <a:txBody>
                    <a:bodyPr/>
                    <a:lstStyle/>
                    <a:p>
                      <a:r>
                        <a:rPr lang="en-AU" sz="2400" dirty="0">
                          <a:latin typeface="Comic Sans MS" panose="030F0702030302020204" pitchFamily="66" charset="0"/>
                        </a:rPr>
                        <a:t>March 2020</a:t>
                      </a:r>
                      <a:endParaRPr lang="en-AU" sz="24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2890800"/>
                  </a:ext>
                </a:extLst>
              </a:tr>
              <a:tr h="478706"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Monday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Tuesday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66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Wednesday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Thursday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Friday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Saturday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Sunday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C59E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8258920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9489193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163911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b="0" u="none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20</a:t>
                      </a:r>
                      <a:endParaRPr lang="en-AU" sz="900" b="0" u="none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9999274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76977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588172"/>
                  </a:ext>
                </a:extLst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684005" y="2853211"/>
            <a:ext cx="904296" cy="530284"/>
            <a:chOff x="5715921" y="1388869"/>
            <a:chExt cx="1314380" cy="71601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9" name="Group 8"/>
          <p:cNvGrpSpPr/>
          <p:nvPr/>
        </p:nvGrpSpPr>
        <p:grpSpPr>
          <a:xfrm>
            <a:off x="2966936" y="2864404"/>
            <a:ext cx="904296" cy="530284"/>
            <a:chOff x="5715921" y="1388869"/>
            <a:chExt cx="1314380" cy="716011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11" name="Group 10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14" name="Group 13"/>
          <p:cNvGrpSpPr/>
          <p:nvPr/>
        </p:nvGrpSpPr>
        <p:grpSpPr>
          <a:xfrm>
            <a:off x="4419771" y="2875597"/>
            <a:ext cx="904296" cy="530284"/>
            <a:chOff x="5715921" y="1388869"/>
            <a:chExt cx="1314380" cy="716011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16" name="Group 15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19" name="Group 18"/>
          <p:cNvGrpSpPr/>
          <p:nvPr/>
        </p:nvGrpSpPr>
        <p:grpSpPr>
          <a:xfrm>
            <a:off x="5723382" y="2864404"/>
            <a:ext cx="904296" cy="530284"/>
            <a:chOff x="5715921" y="1388869"/>
            <a:chExt cx="1314380" cy="716011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21" name="Group 20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pic>
        <p:nvPicPr>
          <p:cNvPr id="29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74463" y="2709949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800743" y="269138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/>
          <p:cNvGrpSpPr/>
          <p:nvPr/>
        </p:nvGrpSpPr>
        <p:grpSpPr>
          <a:xfrm>
            <a:off x="4384360" y="2057785"/>
            <a:ext cx="904296" cy="530284"/>
            <a:chOff x="5715921" y="1388869"/>
            <a:chExt cx="1314380" cy="716011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33" name="Group 32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36" name="Group 35"/>
          <p:cNvGrpSpPr/>
          <p:nvPr/>
        </p:nvGrpSpPr>
        <p:grpSpPr>
          <a:xfrm>
            <a:off x="5687971" y="2046592"/>
            <a:ext cx="904296" cy="530284"/>
            <a:chOff x="5715921" y="1388869"/>
            <a:chExt cx="1314380" cy="716011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38" name="Group 37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41" name="Group 40"/>
          <p:cNvGrpSpPr/>
          <p:nvPr/>
        </p:nvGrpSpPr>
        <p:grpSpPr>
          <a:xfrm>
            <a:off x="7013165" y="2046592"/>
            <a:ext cx="904296" cy="530284"/>
            <a:chOff x="5715921" y="1388869"/>
            <a:chExt cx="1314380" cy="716011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43" name="Group 42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62" name="Group 61"/>
          <p:cNvGrpSpPr/>
          <p:nvPr/>
        </p:nvGrpSpPr>
        <p:grpSpPr>
          <a:xfrm>
            <a:off x="6964548" y="2908554"/>
            <a:ext cx="904296" cy="530284"/>
            <a:chOff x="5715921" y="1388869"/>
            <a:chExt cx="1314380" cy="716011"/>
          </a:xfrm>
        </p:grpSpPr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64" name="Group 63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65" name="Rectangle 64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pic>
        <p:nvPicPr>
          <p:cNvPr id="76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49385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78455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27991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57061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79060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2565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5472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930308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325820" y="4414489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81377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752440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6" name="Picture 2" descr="Related image">
            <a:extLst>
              <a:ext uri="{FF2B5EF4-FFF2-40B4-BE49-F238E27FC236}">
                <a16:creationId xmlns:a16="http://schemas.microsoft.com/office/drawing/2014/main" id="{92397747-A641-4B91-B15C-4DC45CB8B1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3049475" y="5274091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8" name="Picture 2" descr="Related image">
            <a:extLst>
              <a:ext uri="{FF2B5EF4-FFF2-40B4-BE49-F238E27FC236}">
                <a16:creationId xmlns:a16="http://schemas.microsoft.com/office/drawing/2014/main" id="{B5D4B0EA-D366-4DBB-A3C8-6FECE39A6D9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774368" y="529837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0" name="Group 99">
            <a:extLst>
              <a:ext uri="{FF2B5EF4-FFF2-40B4-BE49-F238E27FC236}">
                <a16:creationId xmlns:a16="http://schemas.microsoft.com/office/drawing/2014/main" id="{59C4C7B9-A31D-4E8B-90AA-465392190A24}"/>
              </a:ext>
            </a:extLst>
          </p:cNvPr>
          <p:cNvGrpSpPr/>
          <p:nvPr/>
        </p:nvGrpSpPr>
        <p:grpSpPr>
          <a:xfrm>
            <a:off x="1681377" y="3752300"/>
            <a:ext cx="904296" cy="530284"/>
            <a:chOff x="5715921" y="1388869"/>
            <a:chExt cx="1314380" cy="716011"/>
          </a:xfrm>
        </p:grpSpPr>
        <p:pic>
          <p:nvPicPr>
            <p:cNvPr id="101" name="Picture 100">
              <a:extLst>
                <a:ext uri="{FF2B5EF4-FFF2-40B4-BE49-F238E27FC236}">
                  <a16:creationId xmlns:a16="http://schemas.microsoft.com/office/drawing/2014/main" id="{727D020E-AC9A-46C5-A3E2-E57531BCB6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90EB2A44-0236-4FC7-8F9F-611A24E4277F}"/>
                </a:ext>
              </a:extLst>
            </p:cNvPr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103" name="Rectangle 102">
                <a:extLst>
                  <a:ext uri="{FF2B5EF4-FFF2-40B4-BE49-F238E27FC236}">
                    <a16:creationId xmlns:a16="http://schemas.microsoft.com/office/drawing/2014/main" id="{D848337B-B28A-47F1-8FEE-CC3CD6B348D1}"/>
                  </a:ext>
                </a:extLst>
              </p:cNvPr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04" name="Picture 103">
                <a:extLst>
                  <a:ext uri="{FF2B5EF4-FFF2-40B4-BE49-F238E27FC236}">
                    <a16:creationId xmlns:a16="http://schemas.microsoft.com/office/drawing/2014/main" id="{8AECCC9A-F395-4C32-A5F9-03D5BB27F2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105" name="Group 104">
            <a:extLst>
              <a:ext uri="{FF2B5EF4-FFF2-40B4-BE49-F238E27FC236}">
                <a16:creationId xmlns:a16="http://schemas.microsoft.com/office/drawing/2014/main" id="{CA637057-5F32-4510-B339-5DCF0E5C0BF2}"/>
              </a:ext>
            </a:extLst>
          </p:cNvPr>
          <p:cNvGrpSpPr/>
          <p:nvPr/>
        </p:nvGrpSpPr>
        <p:grpSpPr>
          <a:xfrm>
            <a:off x="2964308" y="3763493"/>
            <a:ext cx="904296" cy="530284"/>
            <a:chOff x="5715921" y="1388869"/>
            <a:chExt cx="1314380" cy="716011"/>
          </a:xfrm>
        </p:grpSpPr>
        <p:pic>
          <p:nvPicPr>
            <p:cNvPr id="106" name="Picture 105">
              <a:extLst>
                <a:ext uri="{FF2B5EF4-FFF2-40B4-BE49-F238E27FC236}">
                  <a16:creationId xmlns:a16="http://schemas.microsoft.com/office/drawing/2014/main" id="{82AE388F-374A-4A80-BA7F-0A75BF5896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107" name="Group 106">
              <a:extLst>
                <a:ext uri="{FF2B5EF4-FFF2-40B4-BE49-F238E27FC236}">
                  <a16:creationId xmlns:a16="http://schemas.microsoft.com/office/drawing/2014/main" id="{2DF5FA49-EA53-474C-9349-FA6A8BE7C113}"/>
                </a:ext>
              </a:extLst>
            </p:cNvPr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108" name="Rectangle 107">
                <a:extLst>
                  <a:ext uri="{FF2B5EF4-FFF2-40B4-BE49-F238E27FC236}">
                    <a16:creationId xmlns:a16="http://schemas.microsoft.com/office/drawing/2014/main" id="{67ECAFCB-9BA0-4D3E-88F6-CEE3B2B3D479}"/>
                  </a:ext>
                </a:extLst>
              </p:cNvPr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09" name="Picture 108">
                <a:extLst>
                  <a:ext uri="{FF2B5EF4-FFF2-40B4-BE49-F238E27FC236}">
                    <a16:creationId xmlns:a16="http://schemas.microsoft.com/office/drawing/2014/main" id="{9E9A2E7A-DB45-4C24-9C53-C3873D75C69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110" name="Group 109">
            <a:extLst>
              <a:ext uri="{FF2B5EF4-FFF2-40B4-BE49-F238E27FC236}">
                <a16:creationId xmlns:a16="http://schemas.microsoft.com/office/drawing/2014/main" id="{D257BB9A-75E6-4BEE-A1F5-E654D048D12A}"/>
              </a:ext>
            </a:extLst>
          </p:cNvPr>
          <p:cNvGrpSpPr/>
          <p:nvPr/>
        </p:nvGrpSpPr>
        <p:grpSpPr>
          <a:xfrm>
            <a:off x="4417143" y="3774686"/>
            <a:ext cx="904296" cy="530284"/>
            <a:chOff x="5715921" y="1388869"/>
            <a:chExt cx="1314380" cy="716011"/>
          </a:xfrm>
        </p:grpSpPr>
        <p:pic>
          <p:nvPicPr>
            <p:cNvPr id="111" name="Picture 110">
              <a:extLst>
                <a:ext uri="{FF2B5EF4-FFF2-40B4-BE49-F238E27FC236}">
                  <a16:creationId xmlns:a16="http://schemas.microsoft.com/office/drawing/2014/main" id="{4F5D7BD2-289C-4AF0-959A-DCC11457E6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112" name="Group 111">
              <a:extLst>
                <a:ext uri="{FF2B5EF4-FFF2-40B4-BE49-F238E27FC236}">
                  <a16:creationId xmlns:a16="http://schemas.microsoft.com/office/drawing/2014/main" id="{32221C87-8BBA-40E6-84A9-2D797C3F26D5}"/>
                </a:ext>
              </a:extLst>
            </p:cNvPr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113" name="Rectangle 112">
                <a:extLst>
                  <a:ext uri="{FF2B5EF4-FFF2-40B4-BE49-F238E27FC236}">
                    <a16:creationId xmlns:a16="http://schemas.microsoft.com/office/drawing/2014/main" id="{AFD8B68A-E84B-4B86-9DEC-CC043FD78715}"/>
                  </a:ext>
                </a:extLst>
              </p:cNvPr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14" name="Picture 113">
                <a:extLst>
                  <a:ext uri="{FF2B5EF4-FFF2-40B4-BE49-F238E27FC236}">
                    <a16:creationId xmlns:a16="http://schemas.microsoft.com/office/drawing/2014/main" id="{B8F0E54D-5DED-4E7F-A169-4DC57742879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7E087CDE-25E2-4A37-97CB-2DE7E2C08A90}"/>
              </a:ext>
            </a:extLst>
          </p:cNvPr>
          <p:cNvGrpSpPr/>
          <p:nvPr/>
        </p:nvGrpSpPr>
        <p:grpSpPr>
          <a:xfrm>
            <a:off x="5720754" y="3763493"/>
            <a:ext cx="904296" cy="530284"/>
            <a:chOff x="5715921" y="1388869"/>
            <a:chExt cx="1314380" cy="716011"/>
          </a:xfrm>
        </p:grpSpPr>
        <p:pic>
          <p:nvPicPr>
            <p:cNvPr id="116" name="Picture 115">
              <a:extLst>
                <a:ext uri="{FF2B5EF4-FFF2-40B4-BE49-F238E27FC236}">
                  <a16:creationId xmlns:a16="http://schemas.microsoft.com/office/drawing/2014/main" id="{43F80659-13D2-4B02-88D9-ADC155CD49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117" name="Group 116">
              <a:extLst>
                <a:ext uri="{FF2B5EF4-FFF2-40B4-BE49-F238E27FC236}">
                  <a16:creationId xmlns:a16="http://schemas.microsoft.com/office/drawing/2014/main" id="{0CE5620F-C6F0-422A-A288-BF80BD11DAF8}"/>
                </a:ext>
              </a:extLst>
            </p:cNvPr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118" name="Rectangle 117">
                <a:extLst>
                  <a:ext uri="{FF2B5EF4-FFF2-40B4-BE49-F238E27FC236}">
                    <a16:creationId xmlns:a16="http://schemas.microsoft.com/office/drawing/2014/main" id="{6D0CF108-5908-4C62-8E96-4954DFC248B8}"/>
                  </a:ext>
                </a:extLst>
              </p:cNvPr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19" name="Picture 118">
                <a:extLst>
                  <a:ext uri="{FF2B5EF4-FFF2-40B4-BE49-F238E27FC236}">
                    <a16:creationId xmlns:a16="http://schemas.microsoft.com/office/drawing/2014/main" id="{A0AB2118-9756-4D49-8B85-EBDA51EC0FE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120" name="Group 119">
            <a:extLst>
              <a:ext uri="{FF2B5EF4-FFF2-40B4-BE49-F238E27FC236}">
                <a16:creationId xmlns:a16="http://schemas.microsoft.com/office/drawing/2014/main" id="{8B144843-27A9-4061-BB19-8DAF4442D844}"/>
              </a:ext>
            </a:extLst>
          </p:cNvPr>
          <p:cNvGrpSpPr/>
          <p:nvPr/>
        </p:nvGrpSpPr>
        <p:grpSpPr>
          <a:xfrm>
            <a:off x="6961920" y="3807643"/>
            <a:ext cx="904296" cy="530284"/>
            <a:chOff x="5715921" y="1388869"/>
            <a:chExt cx="1314380" cy="716011"/>
          </a:xfrm>
        </p:grpSpPr>
        <p:pic>
          <p:nvPicPr>
            <p:cNvPr id="121" name="Picture 120">
              <a:extLst>
                <a:ext uri="{FF2B5EF4-FFF2-40B4-BE49-F238E27FC236}">
                  <a16:creationId xmlns:a16="http://schemas.microsoft.com/office/drawing/2014/main" id="{455753AC-EC4F-4F68-85F1-DE878FB5A79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122" name="Group 121">
              <a:extLst>
                <a:ext uri="{FF2B5EF4-FFF2-40B4-BE49-F238E27FC236}">
                  <a16:creationId xmlns:a16="http://schemas.microsoft.com/office/drawing/2014/main" id="{03DFB24A-A8CA-4AEE-8D8C-54DB672F4F53}"/>
                </a:ext>
              </a:extLst>
            </p:cNvPr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123" name="Rectangle 122">
                <a:extLst>
                  <a:ext uri="{FF2B5EF4-FFF2-40B4-BE49-F238E27FC236}">
                    <a16:creationId xmlns:a16="http://schemas.microsoft.com/office/drawing/2014/main" id="{9511990A-5A3A-4821-AD7D-7A958C3A8369}"/>
                  </a:ext>
                </a:extLst>
              </p:cNvPr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24" name="Picture 123">
                <a:extLst>
                  <a:ext uri="{FF2B5EF4-FFF2-40B4-BE49-F238E27FC236}">
                    <a16:creationId xmlns:a16="http://schemas.microsoft.com/office/drawing/2014/main" id="{DEEF53FB-65BB-40DF-AA89-59A32607C2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126" name="Group 125">
            <a:extLst>
              <a:ext uri="{FF2B5EF4-FFF2-40B4-BE49-F238E27FC236}">
                <a16:creationId xmlns:a16="http://schemas.microsoft.com/office/drawing/2014/main" id="{DBF6DD70-8381-41C1-A190-F2B417E8DE68}"/>
              </a:ext>
            </a:extLst>
          </p:cNvPr>
          <p:cNvGrpSpPr/>
          <p:nvPr/>
        </p:nvGrpSpPr>
        <p:grpSpPr>
          <a:xfrm>
            <a:off x="2866181" y="2072975"/>
            <a:ext cx="904296" cy="530284"/>
            <a:chOff x="5715921" y="1388869"/>
            <a:chExt cx="1314380" cy="716011"/>
          </a:xfrm>
        </p:grpSpPr>
        <p:pic>
          <p:nvPicPr>
            <p:cNvPr id="127" name="Picture 126">
              <a:extLst>
                <a:ext uri="{FF2B5EF4-FFF2-40B4-BE49-F238E27FC236}">
                  <a16:creationId xmlns:a16="http://schemas.microsoft.com/office/drawing/2014/main" id="{D1723EA0-B93C-48DA-995B-AB28DB655B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128" name="Group 127">
              <a:extLst>
                <a:ext uri="{FF2B5EF4-FFF2-40B4-BE49-F238E27FC236}">
                  <a16:creationId xmlns:a16="http://schemas.microsoft.com/office/drawing/2014/main" id="{103CD87F-9A57-4283-871F-B28E19AED9AF}"/>
                </a:ext>
              </a:extLst>
            </p:cNvPr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129" name="Rectangle 128">
                <a:extLst>
                  <a:ext uri="{FF2B5EF4-FFF2-40B4-BE49-F238E27FC236}">
                    <a16:creationId xmlns:a16="http://schemas.microsoft.com/office/drawing/2014/main" id="{ADE16AE0-469C-42A2-9FD6-A771B0548FD1}"/>
                  </a:ext>
                </a:extLst>
              </p:cNvPr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30" name="Picture 129">
                <a:extLst>
                  <a:ext uri="{FF2B5EF4-FFF2-40B4-BE49-F238E27FC236}">
                    <a16:creationId xmlns:a16="http://schemas.microsoft.com/office/drawing/2014/main" id="{1614F40E-16A9-4B3A-A900-08D3D55E530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131" name="Group 130">
            <a:extLst>
              <a:ext uri="{FF2B5EF4-FFF2-40B4-BE49-F238E27FC236}">
                <a16:creationId xmlns:a16="http://schemas.microsoft.com/office/drawing/2014/main" id="{B0918DA8-AFEA-475F-B3EC-311450C41BF3}"/>
              </a:ext>
            </a:extLst>
          </p:cNvPr>
          <p:cNvGrpSpPr/>
          <p:nvPr/>
        </p:nvGrpSpPr>
        <p:grpSpPr>
          <a:xfrm>
            <a:off x="1580334" y="2029296"/>
            <a:ext cx="904296" cy="530284"/>
            <a:chOff x="5715921" y="1388869"/>
            <a:chExt cx="1314380" cy="716011"/>
          </a:xfrm>
        </p:grpSpPr>
        <p:pic>
          <p:nvPicPr>
            <p:cNvPr id="132" name="Picture 131">
              <a:extLst>
                <a:ext uri="{FF2B5EF4-FFF2-40B4-BE49-F238E27FC236}">
                  <a16:creationId xmlns:a16="http://schemas.microsoft.com/office/drawing/2014/main" id="{BFBA1D1A-3373-476C-87C2-1E680E32F1B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133" name="Group 132">
              <a:extLst>
                <a:ext uri="{FF2B5EF4-FFF2-40B4-BE49-F238E27FC236}">
                  <a16:creationId xmlns:a16="http://schemas.microsoft.com/office/drawing/2014/main" id="{80A707B9-AC3E-4B0C-9C57-9EF240D33421}"/>
                </a:ext>
              </a:extLst>
            </p:cNvPr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134" name="Rectangle 133">
                <a:extLst>
                  <a:ext uri="{FF2B5EF4-FFF2-40B4-BE49-F238E27FC236}">
                    <a16:creationId xmlns:a16="http://schemas.microsoft.com/office/drawing/2014/main" id="{652332FA-8B00-4DE7-8AAF-6273731A74AB}"/>
                  </a:ext>
                </a:extLst>
              </p:cNvPr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35" name="Picture 134">
                <a:extLst>
                  <a:ext uri="{FF2B5EF4-FFF2-40B4-BE49-F238E27FC236}">
                    <a16:creationId xmlns:a16="http://schemas.microsoft.com/office/drawing/2014/main" id="{023E2702-3086-4088-BC48-88ED3A6284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pic>
        <p:nvPicPr>
          <p:cNvPr id="136" name="Picture 135">
            <a:extLst>
              <a:ext uri="{FF2B5EF4-FFF2-40B4-BE49-F238E27FC236}">
                <a16:creationId xmlns:a16="http://schemas.microsoft.com/office/drawing/2014/main" id="{8E91DF4F-6EBB-4FA2-9380-2E0A6C68163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1690538" y="1932206"/>
            <a:ext cx="719008" cy="627374"/>
          </a:xfrm>
          <a:prstGeom prst="rect">
            <a:avLst/>
          </a:prstGeom>
        </p:spPr>
      </p:pic>
      <p:pic>
        <p:nvPicPr>
          <p:cNvPr id="125" name="Picture 124">
            <a:extLst>
              <a:ext uri="{FF2B5EF4-FFF2-40B4-BE49-F238E27FC236}">
                <a16:creationId xmlns:a16="http://schemas.microsoft.com/office/drawing/2014/main" id="{50CC44B0-1144-4455-9E78-D992D45915C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2999907" y="1981793"/>
            <a:ext cx="719008" cy="627374"/>
          </a:xfrm>
          <a:prstGeom prst="rect">
            <a:avLst/>
          </a:prstGeom>
        </p:spPr>
      </p:pic>
      <p:pic>
        <p:nvPicPr>
          <p:cNvPr id="137" name="Picture 136">
            <a:extLst>
              <a:ext uri="{FF2B5EF4-FFF2-40B4-BE49-F238E27FC236}">
                <a16:creationId xmlns:a16="http://schemas.microsoft.com/office/drawing/2014/main" id="{9B2E4EDD-CAD0-4C13-B8BD-EC8E345F005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4529412" y="1952655"/>
            <a:ext cx="719008" cy="627374"/>
          </a:xfrm>
          <a:prstGeom prst="rect">
            <a:avLst/>
          </a:prstGeom>
        </p:spPr>
      </p:pic>
      <p:pic>
        <p:nvPicPr>
          <p:cNvPr id="138" name="Picture 137">
            <a:extLst>
              <a:ext uri="{FF2B5EF4-FFF2-40B4-BE49-F238E27FC236}">
                <a16:creationId xmlns:a16="http://schemas.microsoft.com/office/drawing/2014/main" id="{D4C79686-A540-4FE5-A89F-B605B1F3A3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5841014" y="1957409"/>
            <a:ext cx="719008" cy="627374"/>
          </a:xfrm>
          <a:prstGeom prst="rect">
            <a:avLst/>
          </a:prstGeom>
        </p:spPr>
      </p:pic>
      <p:pic>
        <p:nvPicPr>
          <p:cNvPr id="139" name="Picture 138">
            <a:extLst>
              <a:ext uri="{FF2B5EF4-FFF2-40B4-BE49-F238E27FC236}">
                <a16:creationId xmlns:a16="http://schemas.microsoft.com/office/drawing/2014/main" id="{925C3935-02B4-4B74-BF6D-96BBBD9D76D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7179060" y="1956857"/>
            <a:ext cx="719008" cy="627374"/>
          </a:xfrm>
          <a:prstGeom prst="rect">
            <a:avLst/>
          </a:prstGeom>
        </p:spPr>
      </p:pic>
      <p:pic>
        <p:nvPicPr>
          <p:cNvPr id="140" name="Picture 139">
            <a:extLst>
              <a:ext uri="{FF2B5EF4-FFF2-40B4-BE49-F238E27FC236}">
                <a16:creationId xmlns:a16="http://schemas.microsoft.com/office/drawing/2014/main" id="{7B054B74-3F47-4D07-A52B-4E75DF44AFE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8517106" y="1932206"/>
            <a:ext cx="719008" cy="627374"/>
          </a:xfrm>
          <a:prstGeom prst="rect">
            <a:avLst/>
          </a:prstGeom>
        </p:spPr>
      </p:pic>
      <p:pic>
        <p:nvPicPr>
          <p:cNvPr id="141" name="Picture 140">
            <a:extLst>
              <a:ext uri="{FF2B5EF4-FFF2-40B4-BE49-F238E27FC236}">
                <a16:creationId xmlns:a16="http://schemas.microsoft.com/office/drawing/2014/main" id="{DEAADD57-0FB9-449D-BE28-FDD4F59664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9877266" y="1903717"/>
            <a:ext cx="719008" cy="627374"/>
          </a:xfrm>
          <a:prstGeom prst="rect">
            <a:avLst/>
          </a:prstGeom>
        </p:spPr>
      </p:pic>
      <p:pic>
        <p:nvPicPr>
          <p:cNvPr id="142" name="Picture 141">
            <a:extLst>
              <a:ext uri="{FF2B5EF4-FFF2-40B4-BE49-F238E27FC236}">
                <a16:creationId xmlns:a16="http://schemas.microsoft.com/office/drawing/2014/main" id="{C639BF5F-831E-40C9-9FD9-E8B886B6937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1704085" y="2820356"/>
            <a:ext cx="719008" cy="627374"/>
          </a:xfrm>
          <a:prstGeom prst="rect">
            <a:avLst/>
          </a:prstGeom>
        </p:spPr>
      </p:pic>
      <p:pic>
        <p:nvPicPr>
          <p:cNvPr id="143" name="Picture 142">
            <a:extLst>
              <a:ext uri="{FF2B5EF4-FFF2-40B4-BE49-F238E27FC236}">
                <a16:creationId xmlns:a16="http://schemas.microsoft.com/office/drawing/2014/main" id="{32F7AFF9-5A62-49FB-B129-0E93A4B5894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3013454" y="2869943"/>
            <a:ext cx="719008" cy="627374"/>
          </a:xfrm>
          <a:prstGeom prst="rect">
            <a:avLst/>
          </a:prstGeom>
        </p:spPr>
      </p:pic>
      <p:pic>
        <p:nvPicPr>
          <p:cNvPr id="144" name="Picture 143">
            <a:extLst>
              <a:ext uri="{FF2B5EF4-FFF2-40B4-BE49-F238E27FC236}">
                <a16:creationId xmlns:a16="http://schemas.microsoft.com/office/drawing/2014/main" id="{C35BF491-2276-48EC-BA77-131BE965CFA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4542959" y="2840805"/>
            <a:ext cx="719008" cy="627374"/>
          </a:xfrm>
          <a:prstGeom prst="rect">
            <a:avLst/>
          </a:prstGeom>
        </p:spPr>
      </p:pic>
      <p:pic>
        <p:nvPicPr>
          <p:cNvPr id="145" name="Picture 144">
            <a:extLst>
              <a:ext uri="{FF2B5EF4-FFF2-40B4-BE49-F238E27FC236}">
                <a16:creationId xmlns:a16="http://schemas.microsoft.com/office/drawing/2014/main" id="{26ADC749-8B96-40F4-9EBE-6A8EB526C6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5854561" y="2845559"/>
            <a:ext cx="719008" cy="627374"/>
          </a:xfrm>
          <a:prstGeom prst="rect">
            <a:avLst/>
          </a:prstGeom>
        </p:spPr>
      </p:pic>
      <p:pic>
        <p:nvPicPr>
          <p:cNvPr id="146" name="Picture 145">
            <a:extLst>
              <a:ext uri="{FF2B5EF4-FFF2-40B4-BE49-F238E27FC236}">
                <a16:creationId xmlns:a16="http://schemas.microsoft.com/office/drawing/2014/main" id="{C1C5FFD3-E5EB-4C3E-A605-5F32A5FA278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7192607" y="2845007"/>
            <a:ext cx="719008" cy="627374"/>
          </a:xfrm>
          <a:prstGeom prst="rect">
            <a:avLst/>
          </a:prstGeom>
        </p:spPr>
      </p:pic>
      <p:pic>
        <p:nvPicPr>
          <p:cNvPr id="147" name="Picture 146">
            <a:extLst>
              <a:ext uri="{FF2B5EF4-FFF2-40B4-BE49-F238E27FC236}">
                <a16:creationId xmlns:a16="http://schemas.microsoft.com/office/drawing/2014/main" id="{1E6DAA5A-614D-4358-8548-E329996BFE1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9890813" y="2791867"/>
            <a:ext cx="719008" cy="627374"/>
          </a:xfrm>
          <a:prstGeom prst="rect">
            <a:avLst/>
          </a:prstGeom>
        </p:spPr>
      </p:pic>
      <p:pic>
        <p:nvPicPr>
          <p:cNvPr id="148" name="Picture 147">
            <a:extLst>
              <a:ext uri="{FF2B5EF4-FFF2-40B4-BE49-F238E27FC236}">
                <a16:creationId xmlns:a16="http://schemas.microsoft.com/office/drawing/2014/main" id="{7A15E50E-F134-4B96-B329-AB434E2B258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1730011" y="3684525"/>
            <a:ext cx="719008" cy="627374"/>
          </a:xfrm>
          <a:prstGeom prst="rect">
            <a:avLst/>
          </a:prstGeom>
        </p:spPr>
      </p:pic>
      <p:pic>
        <p:nvPicPr>
          <p:cNvPr id="149" name="Picture 148">
            <a:extLst>
              <a:ext uri="{FF2B5EF4-FFF2-40B4-BE49-F238E27FC236}">
                <a16:creationId xmlns:a16="http://schemas.microsoft.com/office/drawing/2014/main" id="{6A94CA78-C6E1-49E1-A5F9-58301277668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3039380" y="3734112"/>
            <a:ext cx="719008" cy="627374"/>
          </a:xfrm>
          <a:prstGeom prst="rect">
            <a:avLst/>
          </a:prstGeom>
        </p:spPr>
      </p:pic>
      <p:pic>
        <p:nvPicPr>
          <p:cNvPr id="150" name="Picture 149">
            <a:extLst>
              <a:ext uri="{FF2B5EF4-FFF2-40B4-BE49-F238E27FC236}">
                <a16:creationId xmlns:a16="http://schemas.microsoft.com/office/drawing/2014/main" id="{0806B3EA-C0EB-4DE3-A957-58CD5CEE95A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4568885" y="3704974"/>
            <a:ext cx="719008" cy="627374"/>
          </a:xfrm>
          <a:prstGeom prst="rect">
            <a:avLst/>
          </a:prstGeom>
        </p:spPr>
      </p:pic>
      <p:pic>
        <p:nvPicPr>
          <p:cNvPr id="151" name="Picture 150">
            <a:extLst>
              <a:ext uri="{FF2B5EF4-FFF2-40B4-BE49-F238E27FC236}">
                <a16:creationId xmlns:a16="http://schemas.microsoft.com/office/drawing/2014/main" id="{F322CCD6-C4FE-439D-BEA2-A6870CFE465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5880487" y="3709728"/>
            <a:ext cx="719008" cy="627374"/>
          </a:xfrm>
          <a:prstGeom prst="rect">
            <a:avLst/>
          </a:prstGeom>
        </p:spPr>
      </p:pic>
      <p:pic>
        <p:nvPicPr>
          <p:cNvPr id="152" name="Picture 151">
            <a:extLst>
              <a:ext uri="{FF2B5EF4-FFF2-40B4-BE49-F238E27FC236}">
                <a16:creationId xmlns:a16="http://schemas.microsoft.com/office/drawing/2014/main" id="{BAB5626C-8CD7-4AEA-8442-975396DABA9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7218533" y="3709176"/>
            <a:ext cx="719008" cy="627374"/>
          </a:xfrm>
          <a:prstGeom prst="rect">
            <a:avLst/>
          </a:prstGeom>
        </p:spPr>
      </p:pic>
      <p:pic>
        <p:nvPicPr>
          <p:cNvPr id="153" name="Picture 152">
            <a:extLst>
              <a:ext uri="{FF2B5EF4-FFF2-40B4-BE49-F238E27FC236}">
                <a16:creationId xmlns:a16="http://schemas.microsoft.com/office/drawing/2014/main" id="{33C2772D-9A29-40B8-AE4E-412BAD4302B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9916739" y="3656036"/>
            <a:ext cx="719008" cy="627374"/>
          </a:xfrm>
          <a:prstGeom prst="rect">
            <a:avLst/>
          </a:prstGeom>
        </p:spPr>
      </p:pic>
      <p:pic>
        <p:nvPicPr>
          <p:cNvPr id="154" name="Picture 153">
            <a:extLst>
              <a:ext uri="{FF2B5EF4-FFF2-40B4-BE49-F238E27FC236}">
                <a16:creationId xmlns:a16="http://schemas.microsoft.com/office/drawing/2014/main" id="{46A60513-AFCD-4C18-A5D4-62FF8468DFD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8558318" y="2820356"/>
            <a:ext cx="719008" cy="627374"/>
          </a:xfrm>
          <a:prstGeom prst="rect">
            <a:avLst/>
          </a:prstGeom>
        </p:spPr>
      </p:pic>
      <p:pic>
        <p:nvPicPr>
          <p:cNvPr id="155" name="Picture 154">
            <a:extLst>
              <a:ext uri="{FF2B5EF4-FFF2-40B4-BE49-F238E27FC236}">
                <a16:creationId xmlns:a16="http://schemas.microsoft.com/office/drawing/2014/main" id="{25512032-8A0E-48EA-8B90-707C484F8EE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8552134" y="3675424"/>
            <a:ext cx="719008" cy="627374"/>
          </a:xfrm>
          <a:prstGeom prst="rect">
            <a:avLst/>
          </a:prstGeom>
        </p:spPr>
      </p:pic>
      <p:pic>
        <p:nvPicPr>
          <p:cNvPr id="156" name="Picture 155">
            <a:extLst>
              <a:ext uri="{FF2B5EF4-FFF2-40B4-BE49-F238E27FC236}">
                <a16:creationId xmlns:a16="http://schemas.microsoft.com/office/drawing/2014/main" id="{F3D87F67-CFE0-459D-A4F9-FE15F472159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1765622" y="4499640"/>
            <a:ext cx="719008" cy="627374"/>
          </a:xfrm>
          <a:prstGeom prst="rect">
            <a:avLst/>
          </a:prstGeom>
        </p:spPr>
      </p:pic>
      <p:pic>
        <p:nvPicPr>
          <p:cNvPr id="157" name="Picture 156">
            <a:extLst>
              <a:ext uri="{FF2B5EF4-FFF2-40B4-BE49-F238E27FC236}">
                <a16:creationId xmlns:a16="http://schemas.microsoft.com/office/drawing/2014/main" id="{1B7B35EA-6343-4235-AC2C-2D0581CCD74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49221"/>
          <a:stretch/>
        </p:blipFill>
        <p:spPr>
          <a:xfrm>
            <a:off x="3056446" y="4490421"/>
            <a:ext cx="719008" cy="627374"/>
          </a:xfrm>
          <a:prstGeom prst="rect">
            <a:avLst/>
          </a:prstGeom>
        </p:spPr>
      </p:pic>
      <p:pic>
        <p:nvPicPr>
          <p:cNvPr id="158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A113C718-1254-4035-8B52-8F39BA2D34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9" name="Picture 18">
            <a:extLst>
              <a:ext uri="{FF2B5EF4-FFF2-40B4-BE49-F238E27FC236}">
                <a16:creationId xmlns:a16="http://schemas.microsoft.com/office/drawing/2014/main" id="{90554B6A-CF7C-43CB-91CB-94BF28E6C6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29867" y="0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898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381188" y="745568"/>
          <a:ext cx="9462873" cy="53599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51839">
                  <a:extLst>
                    <a:ext uri="{9D8B030D-6E8A-4147-A177-3AD203B41FA5}">
                      <a16:colId xmlns:a16="http://schemas.microsoft.com/office/drawing/2014/main" val="1263064740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830028840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014038024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2539576003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740769302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872358525"/>
                    </a:ext>
                  </a:extLst>
                </a:gridCol>
                <a:gridCol w="1351839">
                  <a:extLst>
                    <a:ext uri="{9D8B030D-6E8A-4147-A177-3AD203B41FA5}">
                      <a16:colId xmlns:a16="http://schemas.microsoft.com/office/drawing/2014/main" val="1276144189"/>
                    </a:ext>
                  </a:extLst>
                </a:gridCol>
              </a:tblGrid>
              <a:tr h="580263">
                <a:tc gridSpan="7">
                  <a:txBody>
                    <a:bodyPr/>
                    <a:lstStyle/>
                    <a:p>
                      <a:r>
                        <a:rPr lang="en-AU" sz="2400" dirty="0">
                          <a:latin typeface="Comic Sans MS" panose="030F0702030302020204" pitchFamily="66" charset="0"/>
                        </a:rPr>
                        <a:t>April 2020</a:t>
                      </a:r>
                      <a:endParaRPr lang="en-AU" sz="24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A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2890800"/>
                  </a:ext>
                </a:extLst>
              </a:tr>
              <a:tr h="478706"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Monday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Tuesday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66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Wednesday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Thursday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Friday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Saturday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FF66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sz="600" dirty="0">
                          <a:latin typeface="Comic Sans MS" panose="030F0702030302020204" pitchFamily="66" charset="0"/>
                        </a:rPr>
                        <a:t>Sunday</a:t>
                      </a:r>
                      <a:endParaRPr lang="en-AU" sz="6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 anchor="ctr">
                    <a:solidFill>
                      <a:srgbClr val="C59E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8258920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bg1">
                            <a:lumMod val="75000"/>
                          </a:schemeClr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9489193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8163911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17</a:t>
                      </a:r>
                      <a:endParaRPr lang="en-AU" sz="900" b="1" u="sng" dirty="0">
                        <a:solidFill>
                          <a:srgbClr val="FF000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19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9999274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21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23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24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26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976977"/>
                  </a:ext>
                </a:extLst>
              </a:tr>
              <a:tr h="860205"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27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28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29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AU" sz="1200" dirty="0">
                          <a:solidFill>
                            <a:schemeClr val="tx1"/>
                          </a:solidFill>
                          <a:latin typeface="Comic Sans MS" panose="030F0702030302020204" pitchFamily="66" charset="0"/>
                        </a:rPr>
                        <a:t>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AU" sz="1200" dirty="0">
                        <a:solidFill>
                          <a:schemeClr val="tx1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8588172"/>
                  </a:ext>
                </a:extLst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1684005" y="2853211"/>
            <a:ext cx="904296" cy="530284"/>
            <a:chOff x="5715921" y="1388869"/>
            <a:chExt cx="1314380" cy="716011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6" name="Group 5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9" name="Group 8"/>
          <p:cNvGrpSpPr/>
          <p:nvPr/>
        </p:nvGrpSpPr>
        <p:grpSpPr>
          <a:xfrm>
            <a:off x="2966936" y="2864404"/>
            <a:ext cx="904296" cy="530284"/>
            <a:chOff x="5715921" y="1388869"/>
            <a:chExt cx="1314380" cy="716011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11" name="Group 10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14" name="Group 13"/>
          <p:cNvGrpSpPr/>
          <p:nvPr/>
        </p:nvGrpSpPr>
        <p:grpSpPr>
          <a:xfrm>
            <a:off x="4419771" y="2875597"/>
            <a:ext cx="904296" cy="530284"/>
            <a:chOff x="5715921" y="1388869"/>
            <a:chExt cx="1314380" cy="716011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16" name="Group 15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19" name="Group 18"/>
          <p:cNvGrpSpPr/>
          <p:nvPr/>
        </p:nvGrpSpPr>
        <p:grpSpPr>
          <a:xfrm>
            <a:off x="5723382" y="2864404"/>
            <a:ext cx="904296" cy="530284"/>
            <a:chOff x="5715921" y="1388869"/>
            <a:chExt cx="1314380" cy="716011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21" name="Group 20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22" name="Rectangle 21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pic>
        <p:nvPicPr>
          <p:cNvPr id="29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381234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10304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1" name="Group 30"/>
          <p:cNvGrpSpPr/>
          <p:nvPr/>
        </p:nvGrpSpPr>
        <p:grpSpPr>
          <a:xfrm>
            <a:off x="4384360" y="2057785"/>
            <a:ext cx="904296" cy="530284"/>
            <a:chOff x="5715921" y="1388869"/>
            <a:chExt cx="1314380" cy="716011"/>
          </a:xfrm>
        </p:grpSpPr>
        <p:pic>
          <p:nvPicPr>
            <p:cNvPr id="32" name="Picture 3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33" name="Group 32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36" name="Group 35"/>
          <p:cNvGrpSpPr/>
          <p:nvPr/>
        </p:nvGrpSpPr>
        <p:grpSpPr>
          <a:xfrm>
            <a:off x="5687971" y="2046592"/>
            <a:ext cx="904296" cy="530284"/>
            <a:chOff x="5715921" y="1388869"/>
            <a:chExt cx="1314380" cy="716011"/>
          </a:xfrm>
        </p:grpSpPr>
        <p:pic>
          <p:nvPicPr>
            <p:cNvPr id="37" name="Picture 3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38" name="Group 37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39" name="Rectangle 38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41" name="Group 40"/>
          <p:cNvGrpSpPr/>
          <p:nvPr/>
        </p:nvGrpSpPr>
        <p:grpSpPr>
          <a:xfrm>
            <a:off x="7013165" y="2046592"/>
            <a:ext cx="904296" cy="530284"/>
            <a:chOff x="5715921" y="1388869"/>
            <a:chExt cx="1314380" cy="716011"/>
          </a:xfrm>
        </p:grpSpPr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43" name="Group 42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pic>
        <p:nvPicPr>
          <p:cNvPr id="46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32303" y="2668114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7" name="Group 46"/>
          <p:cNvGrpSpPr/>
          <p:nvPr/>
        </p:nvGrpSpPr>
        <p:grpSpPr>
          <a:xfrm>
            <a:off x="1675234" y="5478348"/>
            <a:ext cx="904296" cy="530284"/>
            <a:chOff x="5715921" y="1388869"/>
            <a:chExt cx="1314380" cy="716011"/>
          </a:xfrm>
        </p:grpSpPr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49" name="Group 48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50" name="Rectangle 49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52" name="Group 51"/>
          <p:cNvGrpSpPr/>
          <p:nvPr/>
        </p:nvGrpSpPr>
        <p:grpSpPr>
          <a:xfrm>
            <a:off x="2966104" y="5448304"/>
            <a:ext cx="904296" cy="530284"/>
            <a:chOff x="5715921" y="1388869"/>
            <a:chExt cx="1314380" cy="716011"/>
          </a:xfrm>
        </p:grpSpPr>
        <p:pic>
          <p:nvPicPr>
            <p:cNvPr id="53" name="Picture 5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54" name="Group 53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55" name="Rectangle 54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57" name="Group 56"/>
          <p:cNvGrpSpPr/>
          <p:nvPr/>
        </p:nvGrpSpPr>
        <p:grpSpPr>
          <a:xfrm>
            <a:off x="4418939" y="5459497"/>
            <a:ext cx="904296" cy="530284"/>
            <a:chOff x="5715921" y="1388869"/>
            <a:chExt cx="1314380" cy="716011"/>
          </a:xfrm>
        </p:grpSpPr>
        <p:pic>
          <p:nvPicPr>
            <p:cNvPr id="58" name="Picture 5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59" name="Group 58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60" name="Rectangle 59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grpSp>
        <p:nvGrpSpPr>
          <p:cNvPr id="62" name="Group 61"/>
          <p:cNvGrpSpPr/>
          <p:nvPr/>
        </p:nvGrpSpPr>
        <p:grpSpPr>
          <a:xfrm>
            <a:off x="5669901" y="5422942"/>
            <a:ext cx="904296" cy="530284"/>
            <a:chOff x="5715921" y="1388869"/>
            <a:chExt cx="1314380" cy="716011"/>
          </a:xfrm>
        </p:grpSpPr>
        <p:pic>
          <p:nvPicPr>
            <p:cNvPr id="63" name="Picture 6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93" r="762"/>
            <a:stretch/>
          </p:blipFill>
          <p:spPr>
            <a:xfrm>
              <a:off x="5988143" y="1388869"/>
              <a:ext cx="1042158" cy="698741"/>
            </a:xfrm>
            <a:prstGeom prst="rect">
              <a:avLst/>
            </a:prstGeom>
          </p:spPr>
        </p:pic>
        <p:grpSp>
          <p:nvGrpSpPr>
            <p:cNvPr id="64" name="Group 63"/>
            <p:cNvGrpSpPr/>
            <p:nvPr/>
          </p:nvGrpSpPr>
          <p:grpSpPr>
            <a:xfrm>
              <a:off x="5715921" y="1388869"/>
              <a:ext cx="299859" cy="716011"/>
              <a:chOff x="526211" y="1535502"/>
              <a:chExt cx="1017917" cy="2113472"/>
            </a:xfrm>
          </p:grpSpPr>
          <p:sp>
            <p:nvSpPr>
              <p:cNvPr id="65" name="Rectangle 64"/>
              <p:cNvSpPr/>
              <p:nvPr/>
            </p:nvSpPr>
            <p:spPr>
              <a:xfrm>
                <a:off x="526211" y="1535502"/>
                <a:ext cx="1017917" cy="21134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000000"/>
                  </a:clrFrom>
                  <a:clrTo>
                    <a:srgbClr val="000000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66469" y="1580113"/>
                <a:ext cx="977659" cy="1955318"/>
              </a:xfrm>
              <a:prstGeom prst="rect">
                <a:avLst/>
              </a:prstGeom>
            </p:spPr>
          </p:pic>
        </p:grpSp>
      </p:grpSp>
      <p:pic>
        <p:nvPicPr>
          <p:cNvPr id="76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49385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78455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8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200454" y="353075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9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27991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0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57061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7179060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842565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3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9754723" y="1852016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941095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5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270165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6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92164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7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763227" y="3548813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2930308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9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4259378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0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1681377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1" name="Picture 2" descr="Related image"/>
          <p:cNvPicPr>
            <a:picLocks noChangeAspect="1" noChangeArrowheads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5752440" y="4393392"/>
            <a:ext cx="821757" cy="797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E361B8DB-FE4E-48BB-A6B7-AE89963901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18">
            <a:extLst>
              <a:ext uri="{FF2B5EF4-FFF2-40B4-BE49-F238E27FC236}">
                <a16:creationId xmlns:a16="http://schemas.microsoft.com/office/drawing/2014/main" id="{068D4930-F80F-4E2D-9EFE-47AE1E3D11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6501" y="133769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5876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7">
            <a:extLst>
              <a:ext uri="{FF2B5EF4-FFF2-40B4-BE49-F238E27FC236}">
                <a16:creationId xmlns:a16="http://schemas.microsoft.com/office/drawing/2014/main" id="{232AEC7D-7227-492C-9556-57AF64462444}"/>
              </a:ext>
            </a:extLst>
          </p:cNvPr>
          <p:cNvGrpSpPr/>
          <p:nvPr/>
        </p:nvGrpSpPr>
        <p:grpSpPr>
          <a:xfrm>
            <a:off x="5886182" y="4106481"/>
            <a:ext cx="3600808" cy="2943296"/>
            <a:chOff x="5886182" y="4106481"/>
            <a:chExt cx="3600808" cy="2943296"/>
          </a:xfrm>
        </p:grpSpPr>
        <p:grpSp>
          <p:nvGrpSpPr>
            <p:cNvPr id="25" name="Group 24"/>
            <p:cNvGrpSpPr/>
            <p:nvPr/>
          </p:nvGrpSpPr>
          <p:grpSpPr>
            <a:xfrm>
              <a:off x="6449053" y="4679335"/>
              <a:ext cx="2395534" cy="1902070"/>
              <a:chOff x="6964878" y="3194275"/>
              <a:chExt cx="2395534" cy="1902070"/>
            </a:xfrm>
          </p:grpSpPr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964879" y="3194275"/>
                <a:ext cx="2395533" cy="1594293"/>
              </a:xfrm>
              <a:prstGeom prst="rect">
                <a:avLst/>
              </a:prstGeom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6964878" y="4788568"/>
                <a:ext cx="2395533" cy="307777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1400" dirty="0">
                    <a:latin typeface="Comic Sans MS" panose="030F0702030302020204" pitchFamily="66" charset="0"/>
                  </a:rPr>
                  <a:t>go to a cafe</a:t>
                </a:r>
              </a:p>
            </p:txBody>
          </p:sp>
        </p:grpSp>
        <p:sp>
          <p:nvSpPr>
            <p:cNvPr id="30" name="Multiply 29"/>
            <p:cNvSpPr/>
            <p:nvPr/>
          </p:nvSpPr>
          <p:spPr>
            <a:xfrm>
              <a:off x="5886182" y="4106481"/>
              <a:ext cx="3600808" cy="2943296"/>
            </a:xfrm>
            <a:prstGeom prst="mathMultiply">
              <a:avLst>
                <a:gd name="adj1" fmla="val 7576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7199" y="763472"/>
            <a:ext cx="5396345" cy="831908"/>
          </a:xfrm>
          <a:solidFill>
            <a:srgbClr val="FFFF00"/>
          </a:solidFill>
        </p:spPr>
        <p:txBody>
          <a:bodyPr>
            <a:normAutofit fontScale="90000"/>
          </a:bodyPr>
          <a:lstStyle/>
          <a:p>
            <a:r>
              <a:rPr lang="en-AU" sz="5400" dirty="0">
                <a:latin typeface="Comic Sans MS" panose="030F0702030302020204" pitchFamily="66" charset="0"/>
              </a:rPr>
              <a:t>It is </a:t>
            </a:r>
            <a:r>
              <a:rPr lang="en-AU" sz="5400" b="1" dirty="0">
                <a:latin typeface="Comic Sans MS" panose="030F0702030302020204" pitchFamily="66" charset="0"/>
              </a:rPr>
              <a:t>unsafe</a:t>
            </a:r>
            <a:r>
              <a:rPr lang="en-AU" sz="5400" dirty="0">
                <a:latin typeface="Comic Sans MS" panose="030F0702030302020204" pitchFamily="66" charset="0"/>
              </a:rPr>
              <a:t> to </a:t>
            </a:r>
          </a:p>
        </p:txBody>
      </p:sp>
      <p:pic>
        <p:nvPicPr>
          <p:cNvPr id="4" name="Picture 2" descr="Image result for danger unsaf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327" y="621991"/>
            <a:ext cx="1825873" cy="130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60412" y="621991"/>
            <a:ext cx="2485439" cy="1101241"/>
          </a:xfrm>
          <a:prstGeom prst="rect">
            <a:avLst/>
          </a:prstGeom>
        </p:spPr>
      </p:pic>
      <p:grpSp>
        <p:nvGrpSpPr>
          <p:cNvPr id="22" name="Group 21"/>
          <p:cNvGrpSpPr/>
          <p:nvPr/>
        </p:nvGrpSpPr>
        <p:grpSpPr>
          <a:xfrm>
            <a:off x="610120" y="1806217"/>
            <a:ext cx="2238125" cy="1984593"/>
            <a:chOff x="610120" y="1806217"/>
            <a:chExt cx="2238125" cy="1984593"/>
          </a:xfrm>
        </p:grpSpPr>
        <p:grpSp>
          <p:nvGrpSpPr>
            <p:cNvPr id="9" name="Group 8"/>
            <p:cNvGrpSpPr/>
            <p:nvPr/>
          </p:nvGrpSpPr>
          <p:grpSpPr>
            <a:xfrm>
              <a:off x="610120" y="1806217"/>
              <a:ext cx="2238125" cy="1676816"/>
              <a:chOff x="610120" y="1806217"/>
              <a:chExt cx="2238125" cy="1676816"/>
            </a:xfrm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0121" y="1806217"/>
                <a:ext cx="2238124" cy="1676816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10120" y="1806217"/>
                <a:ext cx="1243701" cy="614077"/>
              </a:xfrm>
              <a:prstGeom prst="rect">
                <a:avLst/>
              </a:prstGeom>
            </p:spPr>
          </p:pic>
        </p:grpSp>
        <p:sp>
          <p:nvSpPr>
            <p:cNvPr id="10" name="TextBox 9"/>
            <p:cNvSpPr txBox="1"/>
            <p:nvPr/>
          </p:nvSpPr>
          <p:spPr>
            <a:xfrm>
              <a:off x="610120" y="3483033"/>
              <a:ext cx="2238125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400" dirty="0">
                  <a:latin typeface="Comic Sans MS" panose="030F0702030302020204" pitchFamily="66" charset="0"/>
                </a:rPr>
                <a:t>go to the movies</a:t>
              </a: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3547755" y="1930535"/>
            <a:ext cx="2238125" cy="1984593"/>
            <a:chOff x="3471204" y="1839674"/>
            <a:chExt cx="2238125" cy="1984593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471204" y="1839674"/>
              <a:ext cx="2238125" cy="167681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471204" y="3516490"/>
              <a:ext cx="2238125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400" dirty="0">
                  <a:latin typeface="Comic Sans MS" panose="030F0702030302020204" pitchFamily="66" charset="0"/>
                </a:rPr>
                <a:t>go to flip out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493160" y="4264896"/>
            <a:ext cx="2086152" cy="2297457"/>
            <a:chOff x="493160" y="4264896"/>
            <a:chExt cx="2086152" cy="2297457"/>
          </a:xfrm>
        </p:grpSpPr>
        <p:grpSp>
          <p:nvGrpSpPr>
            <p:cNvPr id="15" name="Group 14"/>
            <p:cNvGrpSpPr/>
            <p:nvPr/>
          </p:nvGrpSpPr>
          <p:grpSpPr>
            <a:xfrm>
              <a:off x="493160" y="4264896"/>
              <a:ext cx="2086152" cy="1967738"/>
              <a:chOff x="610118" y="4264896"/>
              <a:chExt cx="1969194" cy="1967738"/>
            </a:xfrm>
          </p:grpSpPr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10118" y="5277371"/>
                <a:ext cx="1969193" cy="955263"/>
              </a:xfrm>
              <a:prstGeom prst="rect">
                <a:avLst/>
              </a:prstGeom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 rotWithShape="1">
              <a:blip r:embed="rId10"/>
              <a:srcRect l="4379" t="10755" r="9868" b="18003"/>
              <a:stretch/>
            </p:blipFill>
            <p:spPr>
              <a:xfrm>
                <a:off x="610119" y="4264896"/>
                <a:ext cx="1969193" cy="1016021"/>
              </a:xfrm>
              <a:prstGeom prst="rect">
                <a:avLst/>
              </a:prstGeom>
            </p:spPr>
          </p:pic>
        </p:grpSp>
        <p:sp>
          <p:nvSpPr>
            <p:cNvPr id="16" name="TextBox 15"/>
            <p:cNvSpPr txBox="1"/>
            <p:nvPr/>
          </p:nvSpPr>
          <p:spPr>
            <a:xfrm>
              <a:off x="493160" y="6254576"/>
              <a:ext cx="2086152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400" dirty="0">
                  <a:latin typeface="Comic Sans MS" panose="030F0702030302020204" pitchFamily="66" charset="0"/>
                </a:rPr>
                <a:t>catch public transport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3527168" y="4515347"/>
            <a:ext cx="2243392" cy="2041961"/>
            <a:chOff x="3527339" y="4366503"/>
            <a:chExt cx="2243392" cy="2041961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3527340" y="4366503"/>
              <a:ext cx="2243391" cy="1712242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3527339" y="6100687"/>
              <a:ext cx="2243391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400" dirty="0">
                  <a:latin typeface="Comic Sans MS" panose="030F0702030302020204" pitchFamily="66" charset="0"/>
                </a:rPr>
                <a:t>go to </a:t>
              </a:r>
              <a:r>
                <a:rPr lang="en-AU" sz="1400" dirty="0" err="1">
                  <a:latin typeface="Comic Sans MS" panose="030F0702030302020204" pitchFamily="66" charset="0"/>
                </a:rPr>
                <a:t>luna</a:t>
              </a:r>
              <a:r>
                <a:rPr lang="en-AU" sz="1400" dirty="0">
                  <a:latin typeface="Comic Sans MS" panose="030F0702030302020204" pitchFamily="66" charset="0"/>
                </a:rPr>
                <a:t> park</a:t>
              </a:r>
            </a:p>
          </p:txBody>
        </p:sp>
      </p:grpSp>
      <p:sp>
        <p:nvSpPr>
          <p:cNvPr id="26" name="Multiply 25"/>
          <p:cNvSpPr/>
          <p:nvPr/>
        </p:nvSpPr>
        <p:spPr>
          <a:xfrm>
            <a:off x="-121159" y="1270529"/>
            <a:ext cx="3600808" cy="2943296"/>
          </a:xfrm>
          <a:prstGeom prst="mathMultiply">
            <a:avLst>
              <a:gd name="adj1" fmla="val 757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7" name="Multiply 26"/>
          <p:cNvSpPr/>
          <p:nvPr/>
        </p:nvSpPr>
        <p:spPr>
          <a:xfrm>
            <a:off x="2848245" y="1384542"/>
            <a:ext cx="3600808" cy="2943296"/>
          </a:xfrm>
          <a:prstGeom prst="mathMultiply">
            <a:avLst>
              <a:gd name="adj1" fmla="val 757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28" name="Multiply 27"/>
          <p:cNvSpPr/>
          <p:nvPr/>
        </p:nvSpPr>
        <p:spPr>
          <a:xfrm>
            <a:off x="-264169" y="3819245"/>
            <a:ext cx="3600808" cy="2943296"/>
          </a:xfrm>
          <a:prstGeom prst="mathMultiply">
            <a:avLst>
              <a:gd name="adj1" fmla="val 757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9" name="Multiply 28"/>
          <p:cNvSpPr/>
          <p:nvPr/>
        </p:nvSpPr>
        <p:spPr>
          <a:xfrm>
            <a:off x="2858753" y="3835056"/>
            <a:ext cx="3600808" cy="2943296"/>
          </a:xfrm>
          <a:prstGeom prst="mathMultiply">
            <a:avLst>
              <a:gd name="adj1" fmla="val 7576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31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DBF48B75-BBB4-42AD-96A0-EAFE2B430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18">
            <a:extLst>
              <a:ext uri="{FF2B5EF4-FFF2-40B4-BE49-F238E27FC236}">
                <a16:creationId xmlns:a16="http://schemas.microsoft.com/office/drawing/2014/main" id="{75CC1BC5-4FF9-4FD0-A7FD-08CE840FC3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583" y="5055347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oup 36">
            <a:extLst>
              <a:ext uri="{FF2B5EF4-FFF2-40B4-BE49-F238E27FC236}">
                <a16:creationId xmlns:a16="http://schemas.microsoft.com/office/drawing/2014/main" id="{A62FB4DE-60B3-4BB5-A1FF-C2CAF4E3ABC7}"/>
              </a:ext>
            </a:extLst>
          </p:cNvPr>
          <p:cNvGrpSpPr/>
          <p:nvPr/>
        </p:nvGrpSpPr>
        <p:grpSpPr>
          <a:xfrm>
            <a:off x="5947001" y="1243570"/>
            <a:ext cx="3600808" cy="2943296"/>
            <a:chOff x="5947001" y="1243570"/>
            <a:chExt cx="3600808" cy="2943296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0F6AEF19-D926-4B2C-A850-1A7AAADC9B19}"/>
                </a:ext>
              </a:extLst>
            </p:cNvPr>
            <p:cNvGrpSpPr/>
            <p:nvPr/>
          </p:nvGrpSpPr>
          <p:grpSpPr>
            <a:xfrm>
              <a:off x="6477475" y="1948922"/>
              <a:ext cx="2238125" cy="1995776"/>
              <a:chOff x="6477475" y="1948922"/>
              <a:chExt cx="2238125" cy="1995776"/>
            </a:xfrm>
          </p:grpSpPr>
          <p:pic>
            <p:nvPicPr>
              <p:cNvPr id="3" name="Picture 2">
                <a:extLst>
                  <a:ext uri="{FF2B5EF4-FFF2-40B4-BE49-F238E27FC236}">
                    <a16:creationId xmlns:a16="http://schemas.microsoft.com/office/drawing/2014/main" id="{ABBA6AB6-4106-4F98-A5BE-21F031BF85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479454" y="1948922"/>
                <a:ext cx="2217198" cy="1665090"/>
              </a:xfrm>
              <a:prstGeom prst="rect">
                <a:avLst/>
              </a:prstGeom>
            </p:spPr>
          </p:pic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6AE8B14-7245-4FB5-A92D-5569DF7957D4}"/>
                  </a:ext>
                </a:extLst>
              </p:cNvPr>
              <p:cNvSpPr txBox="1"/>
              <p:nvPr/>
            </p:nvSpPr>
            <p:spPr>
              <a:xfrm>
                <a:off x="6477475" y="3636921"/>
                <a:ext cx="2238125" cy="307777"/>
              </a:xfrm>
              <a:prstGeom prst="rect">
                <a:avLst/>
              </a:prstGeom>
              <a:solidFill>
                <a:srgbClr val="FFFF00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AU" sz="1400" dirty="0">
                    <a:latin typeface="Comic Sans MS" panose="030F0702030302020204" pitchFamily="66" charset="0"/>
                  </a:rPr>
                  <a:t>go to parties</a:t>
                </a:r>
              </a:p>
            </p:txBody>
          </p:sp>
        </p:grpSp>
        <p:sp>
          <p:nvSpPr>
            <p:cNvPr id="36" name="Multiply 29">
              <a:extLst>
                <a:ext uri="{FF2B5EF4-FFF2-40B4-BE49-F238E27FC236}">
                  <a16:creationId xmlns:a16="http://schemas.microsoft.com/office/drawing/2014/main" id="{25451BF9-D995-49F8-8366-4B69D36F437A}"/>
                </a:ext>
              </a:extLst>
            </p:cNvPr>
            <p:cNvSpPr/>
            <p:nvPr/>
          </p:nvSpPr>
          <p:spPr>
            <a:xfrm>
              <a:off x="5947001" y="1243570"/>
              <a:ext cx="3600808" cy="2943296"/>
            </a:xfrm>
            <a:prstGeom prst="mathMultiply">
              <a:avLst>
                <a:gd name="adj1" fmla="val 7576"/>
              </a:avLst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</p:grpSp>
    </p:spTree>
    <p:extLst>
      <p:ext uri="{BB962C8B-B14F-4D97-AF65-F5344CB8AC3E}">
        <p14:creationId xmlns:p14="http://schemas.microsoft.com/office/powerpoint/2010/main" val="353301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8562" y="992898"/>
            <a:ext cx="7523747" cy="946317"/>
          </a:xfrm>
          <a:solidFill>
            <a:srgbClr val="FFFF00"/>
          </a:solidFill>
        </p:spPr>
        <p:txBody>
          <a:bodyPr/>
          <a:lstStyle/>
          <a:p>
            <a:pPr algn="ctr"/>
            <a:r>
              <a:rPr lang="en-AU" dirty="0">
                <a:latin typeface="Comic Sans MS" panose="030F0702030302020204" pitchFamily="66" charset="0"/>
              </a:rPr>
              <a:t>You might get sick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7198" y="2322095"/>
            <a:ext cx="4105455" cy="336066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67" b="98833" l="167" r="991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944226" y="2322095"/>
            <a:ext cx="3048083" cy="3048083"/>
          </a:xfrm>
          <a:prstGeom prst="rect">
            <a:avLst/>
          </a:prstGeom>
        </p:spPr>
      </p:pic>
      <p:pic>
        <p:nvPicPr>
          <p:cNvPr id="5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06DE474D-E59C-4BB1-8AA1-C0C1BEE4A4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8">
            <a:extLst>
              <a:ext uri="{FF2B5EF4-FFF2-40B4-BE49-F238E27FC236}">
                <a16:creationId xmlns:a16="http://schemas.microsoft.com/office/drawing/2014/main" id="{B83D93E9-51F9-4A95-8A06-7CF1AE50E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40073" y="133769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27958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7079" y="715442"/>
            <a:ext cx="1419945" cy="1419945"/>
          </a:xfrm>
          <a:prstGeom prst="rect">
            <a:avLst/>
          </a:prstGeom>
        </p:spPr>
      </p:pic>
      <p:pic>
        <p:nvPicPr>
          <p:cNvPr id="4" name="Picture 4" descr="Image result for green ti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89778" y="883699"/>
            <a:ext cx="1201114" cy="125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1179508" y="1074123"/>
            <a:ext cx="5396345" cy="83190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5400" dirty="0">
                <a:latin typeface="Comic Sans MS" panose="030F0702030302020204" pitchFamily="66" charset="0"/>
              </a:rPr>
              <a:t>It is </a:t>
            </a:r>
            <a:r>
              <a:rPr lang="en-AU" sz="5400" b="1" dirty="0">
                <a:latin typeface="Comic Sans MS" panose="030F0702030302020204" pitchFamily="66" charset="0"/>
              </a:rPr>
              <a:t>safe</a:t>
            </a:r>
            <a:r>
              <a:rPr lang="en-AU" sz="5400" dirty="0">
                <a:latin typeface="Comic Sans MS" panose="030F0702030302020204" pitchFamily="66" charset="0"/>
              </a:rPr>
              <a:t> to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15071" y="3861405"/>
            <a:ext cx="2238125" cy="30777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1400" dirty="0">
                <a:latin typeface="Comic Sans MS" panose="030F0702030302020204" pitchFamily="66" charset="0"/>
              </a:rPr>
              <a:t>walk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15071" y="6444184"/>
            <a:ext cx="2238125" cy="30777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1400" dirty="0">
                <a:latin typeface="Comic Sans MS" panose="030F0702030302020204" pitchFamily="66" charset="0"/>
              </a:rPr>
              <a:t>beach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877679" y="6444184"/>
            <a:ext cx="2347072" cy="30777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1400" dirty="0">
                <a:latin typeface="Comic Sans MS" panose="030F0702030302020204" pitchFamily="66" charset="0"/>
              </a:rPr>
              <a:t>stay home – watch movies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38899" y="6444183"/>
            <a:ext cx="2238125" cy="30777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1400" dirty="0">
                <a:latin typeface="Comic Sans MS" panose="030F0702030302020204" pitchFamily="66" charset="0"/>
              </a:rPr>
              <a:t>cook in the kitchen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63" y="2092241"/>
            <a:ext cx="1963340" cy="1769164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6794618" y="2308470"/>
            <a:ext cx="2926685" cy="1827426"/>
            <a:chOff x="6742067" y="1930097"/>
            <a:chExt cx="2926685" cy="1827426"/>
          </a:xfrm>
        </p:grpSpPr>
        <p:sp>
          <p:nvSpPr>
            <p:cNvPr id="7" name="TextBox 6"/>
            <p:cNvSpPr txBox="1"/>
            <p:nvPr/>
          </p:nvSpPr>
          <p:spPr>
            <a:xfrm>
              <a:off x="7086348" y="3449746"/>
              <a:ext cx="2238125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400" dirty="0">
                  <a:latin typeface="Comic Sans MS" panose="030F0702030302020204" pitchFamily="66" charset="0"/>
                </a:rPr>
                <a:t>drive in the car</a:t>
              </a:r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10000" b="90000" l="6020" r="94898">
                          <a14:foregroundMark x1="14898" y1="72885" x2="29286" y2="78269"/>
                          <a14:foregroundMark x1="42143" y1="79231" x2="49286" y2="84231"/>
                          <a14:foregroundMark x1="50714" y1="83846" x2="54796" y2="75000"/>
                          <a14:foregroundMark x1="83571" y1="58654" x2="91020" y2="54038"/>
                          <a14:foregroundMark x1="83776" y1="65962" x2="88571" y2="68654"/>
                          <a14:foregroundMark x1="87041" y1="68269" x2="90306" y2="60000"/>
                          <a14:foregroundMark x1="43163" y1="82885" x2="48367" y2="86346"/>
                          <a14:foregroundMark x1="8061" y1="70385" x2="17449" y2="73654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742067" y="1930097"/>
              <a:ext cx="2926685" cy="1552935"/>
            </a:xfrm>
            <a:prstGeom prst="rect">
              <a:avLst/>
            </a:prstGeom>
          </p:spPr>
        </p:pic>
      </p:grpSp>
      <p:grpSp>
        <p:nvGrpSpPr>
          <p:cNvPr id="19" name="Group 18"/>
          <p:cNvGrpSpPr/>
          <p:nvPr/>
        </p:nvGrpSpPr>
        <p:grpSpPr>
          <a:xfrm>
            <a:off x="3877679" y="2215276"/>
            <a:ext cx="2238126" cy="1953906"/>
            <a:chOff x="3825128" y="1836903"/>
            <a:chExt cx="2238126" cy="1953906"/>
          </a:xfrm>
        </p:grpSpPr>
        <p:sp>
          <p:nvSpPr>
            <p:cNvPr id="10" name="TextBox 9"/>
            <p:cNvSpPr txBox="1"/>
            <p:nvPr/>
          </p:nvSpPr>
          <p:spPr>
            <a:xfrm>
              <a:off x="3825129" y="3483032"/>
              <a:ext cx="2238125" cy="307777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400" dirty="0">
                  <a:latin typeface="Comic Sans MS" panose="030F0702030302020204" pitchFamily="66" charset="0"/>
                </a:rPr>
                <a:t>park</a:t>
              </a:r>
            </a:p>
          </p:txBody>
        </p:sp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825128" y="1836903"/>
              <a:ext cx="2238126" cy="1612843"/>
            </a:xfrm>
            <a:prstGeom prst="rect">
              <a:avLst/>
            </a:prstGeom>
          </p:spPr>
        </p:pic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5071" y="4643589"/>
            <a:ext cx="2238125" cy="1800594"/>
          </a:xfrm>
          <a:prstGeom prst="rect">
            <a:avLst/>
          </a:prstGeom>
        </p:spPr>
      </p:pic>
      <p:pic>
        <p:nvPicPr>
          <p:cNvPr id="21" name="Picture 2" descr="Related image"/>
          <p:cNvPicPr>
            <a:picLocks noChangeAspect="1" noChangeArrowheads="1"/>
          </p:cNvPicPr>
          <p:nvPr/>
        </p:nvPicPr>
        <p:blipFill rotWithShape="1"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38" r="22118"/>
          <a:stretch/>
        </p:blipFill>
        <p:spPr bwMode="auto">
          <a:xfrm>
            <a:off x="3877679" y="4907845"/>
            <a:ext cx="1468767" cy="1425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1"/>
          <a:srcRect t="15452" b="16458"/>
          <a:stretch/>
        </p:blipFill>
        <p:spPr>
          <a:xfrm>
            <a:off x="5238162" y="5248908"/>
            <a:ext cx="1082842" cy="92907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12"/>
          <a:srcRect l="5565" t="4579" r="3133" b="15044"/>
          <a:stretch/>
        </p:blipFill>
        <p:spPr>
          <a:xfrm>
            <a:off x="7283276" y="4654116"/>
            <a:ext cx="1949368" cy="1679455"/>
          </a:xfrm>
          <a:prstGeom prst="rect">
            <a:avLst/>
          </a:prstGeom>
        </p:spPr>
      </p:pic>
      <p:pic>
        <p:nvPicPr>
          <p:cNvPr id="23" name="Picture 4" descr="Image result for green ti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58" y="2576431"/>
            <a:ext cx="1201114" cy="125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Image result for green ti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5628" y="2593074"/>
            <a:ext cx="1201114" cy="125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Image result for green ti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276" y="2521125"/>
            <a:ext cx="1201114" cy="125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Image result for green ti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3276" y="5029701"/>
            <a:ext cx="1201114" cy="125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Image result for green ti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7605" y="4994864"/>
            <a:ext cx="1201114" cy="125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Image result for green tick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71" y="5157649"/>
            <a:ext cx="1201114" cy="125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B85F2B1A-3368-44AC-A7ED-01C11B2CC9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18">
            <a:extLst>
              <a:ext uri="{FF2B5EF4-FFF2-40B4-BE49-F238E27FC236}">
                <a16:creationId xmlns:a16="http://schemas.microsoft.com/office/drawing/2014/main" id="{496CAC81-E436-4D2E-B73A-80C3BB0E28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949" y="94711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731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1137468" y="1210757"/>
            <a:ext cx="10226843" cy="831908"/>
          </a:xfrm>
          <a:prstGeom prst="rect">
            <a:avLst/>
          </a:prstGeom>
          <a:solidFill>
            <a:srgbClr val="FFFF00"/>
          </a:solidFill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AU" sz="5400" dirty="0">
                <a:latin typeface="Comic Sans MS" panose="030F0702030302020204" pitchFamily="66" charset="0"/>
              </a:rPr>
              <a:t>It is </a:t>
            </a:r>
            <a:r>
              <a:rPr lang="en-AU" sz="5400" b="1" dirty="0">
                <a:latin typeface="Comic Sans MS" panose="030F0702030302020204" pitchFamily="66" charset="0"/>
              </a:rPr>
              <a:t>safe</a:t>
            </a:r>
            <a:r>
              <a:rPr lang="en-AU" sz="5400" dirty="0">
                <a:latin typeface="Comic Sans MS" panose="030F0702030302020204" pitchFamily="66" charset="0"/>
              </a:rPr>
              <a:t> to wash hands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6066" r="6824"/>
          <a:stretch/>
        </p:blipFill>
        <p:spPr>
          <a:xfrm>
            <a:off x="900848" y="2355274"/>
            <a:ext cx="4565312" cy="437025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5313" y="2223676"/>
            <a:ext cx="1419945" cy="1419945"/>
          </a:xfrm>
          <a:prstGeom prst="rect">
            <a:avLst/>
          </a:prstGeom>
        </p:spPr>
      </p:pic>
      <p:pic>
        <p:nvPicPr>
          <p:cNvPr id="8" name="Picture 4" descr="Image result for green tick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8012" y="2391933"/>
            <a:ext cx="1201114" cy="1251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53E62703-85DC-4733-A77D-5747062312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>
            <a:extLst>
              <a:ext uri="{FF2B5EF4-FFF2-40B4-BE49-F238E27FC236}">
                <a16:creationId xmlns:a16="http://schemas.microsoft.com/office/drawing/2014/main" id="{A536665A-BC4C-4C1C-9382-D900F6D88B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1152" y="5147555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49043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68096" y="1622460"/>
            <a:ext cx="3528392" cy="2886695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336468" y="2708920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143672" y="849578"/>
            <a:ext cx="648072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AU" altLang="en-US" sz="4000" b="1" dirty="0">
                <a:solidFill>
                  <a:schemeClr val="bg1"/>
                </a:solidFill>
                <a:latin typeface="Comic Sans MS" pitchFamily="66" charset="0"/>
                <a:cs typeface="Arial" pitchFamily="34" charset="0"/>
              </a:rPr>
              <a:t>1</a:t>
            </a:r>
            <a:endParaRPr lang="en-US" altLang="en-US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AutoShape 9" descr="data:image/jpeg;base64,/9j/4AAQSkZJRgABAQAAAQABAAD/2wCEAAkGBw8NDQ0NDw0PDQ8ODA0NDQ0MDQ8MDQwNFREWGBQRFBUYHCggGBolGxQUITEhJSkrLi4uFx8zODMsNygtLisBCgoKDAwOFw8NFCwcFBkrKysrNywsKysrNywsKyssLCsrNysrKysrLCsrLCsrKysrKysrKysrKysrKysrKysrK//AABEIALcBEwMBIgACEQEDEQH/xAAbAAEBAAIDAQAAAAAAAAAAAAAAAQIFAwQGB//EAEYQAAIBAgIFCAQIDQUBAAAAAAABAgMRBBIFITFBUQZSYXGBkaHBIrGy0RMkMkJjcpLCFDNTYnN0gpOio7Ph8AcjNDVDFf/EABYBAQEBAAAAAAAAAAAAAAAAAAABAv/EABkRAQEBAQEBAAAAAAAAAAAAAAABAjERIf/aAAwDAQACEQMRAD8A+4AFAgAAAAAAAAAAoIABSElNLa7dYGQOvLFR3XfUjjeLe6PewO2DpPFz4R7mT8Ln+b3MDvFOisbLel4ozjjVvi11O4HaKcUK8X87v1HKAAAEKAABCgCFIBQAAIUgFAAAEKAAOvia+SVCP5Sq4Pq+DnL7qA7ANbHGTlGNmryw9eV7f+kJJeZ3MLWVSnTqLZOEZrtVwOYEAFBABTjq1ox2vXwW069bFbo9svccC47XxYHNPESls9FeJx5Vtet8XrMcxLkVk2YtkfTq6zBzXWBk2QwdQZwMgY5y5iCmdOtKOx9m1HGCjv0sYnqlq6dx2U7mmOWjXcNmzhuHqNqDjo1lNau1b0ZlFBCgADoabxv4Ph6lT51ssL897Pf2AY4jTWHp1fgpVbSuk7JuMXwb3GxPk1ao3mbd27u+27Pq8Ni6kSX1bPGQBCooIAABQIavTE7VsB04t/0przNqaHlHUy19HfrS9cV94lWGDl6eHjxr6Sov95J/dOfktVzYKinthmpv9mTS8LHRoTtUpPm6YxcPtRqPzOTkfP0MVT5mKnbt3eHiB6ApClRGzoYjEZ9S1R9ouMr3eVbFtfFnWuQZIXJcxlOwVm2lt7jCVV7tXrOPackafHu3gce0qg+By5ktiI5MDDIyZGZXAGGUljkAHGmZKZXEwaIOQHGmZpgZwm4u6dmbLD11NcGtqNUZU5uLuijcFOOjVU43XauDOQqIeT/1BrNU8PTXzpzm/wBlJL2j1p43l/8AKw/1anriS8XPXjc9k1xTXQfYz4846+1H2ImWtgANMAAAAgApqNLOCxGEc0tTqNZknZ3hrNueY5aRkvwaa2XqwbfFqLXssl4s65/hoKVPWlbSlW+za1NX8TPk1UTeJirfj5z1b7zes8dUzPej03IqjJKtOWx5Ixa3vW35d5mX61Z5HpzgxdbLGy2vUuhcTnNViaueTe7Yuo0w47lIiNkVZSMErgzWoCrV1kbIUAACgAUCAoIIGikKMJIidjksYSRBkmDCLMwObC1skuh6n7zao0hssFUzRtvjq7NxYjsnkuXcNeGfRWXsHrTzXLiF6VGXCpJd8f7C8XPXiVD0o/Xj60fWz5VSjedP9JT9pH1UmWtAANMAAAgKAIdPS+AWKoTpN5W/ShLmTWx/5xO6QD5no/CVa1aNFK0szjK+yFvlN9VmfRcDhI0KcacdiWt75Pe2aDk7BPHY574Vqy7ZVW/eenM5jWq4MXPLB9Opdpqzu6Sl8ldb/wA8TolrKmLMjEiqigACkKAABQAAAoAAhSACMoYHEzNMxkhBkGR2cDO00uOo6xlB2afB3A3Ro+V9PNhL8yrCXrX3jdp3Nfyhp58HiFttTzfZal5FpHz6gv8AdpfpqXto+pHyvB3+HoK23EUVu/KI+qEyukBQaZAABAUgAAAea5Lr41pCXOxNbwrTR6U8zyRledZ86daX8y/memJFvWt0g/T6oo6yOfHfjH1L1HAAZEGEQZAhSgUhSAACgAAAAAAAAAAMJGMdpnIwjtAzKiBEG4oO8I/VXqMcXDNSqR51Oa74suG+RHqRnP5L6maR8uwUnPFYG2yWKo5tW+NRNrwPqR8u0PK+I0f+uv2z6kZy1pCgGmUKAABABTCpLLGUtyi2+xGR1NL1MmFxMubQqv8AgYHneRL1RvtlCXe2n5HrjxnJSTUqC4tp/u5f2PZGc8a11rNIL0+uKOsd3ScfkvoaOkVBkRSEGQCBRQAQCkKUAAAAAAAAAwRgYyMY7SyEEBkEDKlG8kuLSINvQVoRX5q9Qru0JvhGT8DI6+kZZaFeXCjUf8LNI+Y6Hdq+j3xxq8aiPq58mwjyvAS4Yqm/5iPrBnLWlBAaZUAAQAoA1XKmeXAYnpp5ftNLzNoaLlrO2BmudUpR/jT8iVY03J/0ZUuipS8ZJeZ7Y8RobbHoqUX2KpF+R7gmV1118dDNTfR6Xv8AA1RvGaavTySceGzpW4tZYEKCKIpiilFAAFBABQQAUAAAAAIwzGTAjMkYxRkQU7Wj6d5ZuavF/wCM6iNvhaWSKW9631lHMdDT8rYPFP6Cp7LO+anlXK2j8U/ord7SKj5viJZaWFnzZxl3NM+vHx7SC+KUfq38D69RleEXxjF+BnLemYANMAAAAhQB5nl9K2FpLjiqfdlkemPLf6gf8eh+sx9iRLxZ1r9EbO71nuTw+g43cVxlBd8ke3JldKdTH0c0cy2x29MTtA0y0RTs43D5HmXyW/svgdUijADRBQY3KBkCAooILgUEuLgUEuYuQFbItZEjMgAHNhqDm+hbWBy4Chd5nsWzpZsjGEUkkti2GRpA0vLJ20difqw/qRN0aPlr/wBbieqn/UiSkeC0rH4nS6vI+o4B3o0X9FT9lHzTTUfiFPqWvsPpeAVqNFfRU/ZRMt6dgAGmAAAQFAEPNcv43wdOXNxNN9jjJeaPSmn5XYf4XAYhLbGKqL9mSb8EyXizrTcnI5pQe304eDT8mexPMckKHoQn0OV+y33vA9OTPF10KQGmUlFNNPWnqaNXisM6butcePDoZtQ1fUBogd3E4HfD7PuOi1bV4EVSAEC4uBYBctzGwsBbkzCxQIVIC4FBErndw2Bb1z1Lm72UcWGw7m+C3s2lOmoqyVkWMbKyVkUqKAQCmo5W08+j8Uvo83dJPyNudfH0PhaNWl+Upzh3poD5rpbXo3Dvjq8D6fRjljGPCKXcj5vGg6uG0bRtrljZUpLhlms1+pXPpRnLWlABplCgAQFAEJKKaaaummmnrTXAyIB18DgqeHh8HTi1FbE5SlZcNe47BQBAAAAAA4q2HjPatfFamjmAGrrYCS+T6S7mdSUXF2aafSrG/JKKeppPrVyeDQC5uJ4Km/m2+q7HDLRsd0mutJjwa24ud96MfPX2f7k/+a+evsv3jxXRuLmwjo1b536o28zmhgKa3OXW/cPBqoxbdkr9C1nao4CT2+ivHuNnCmo7El1KxkPEcNHDxhsWvi9pzAFAAAQoAAhQBrKGhaMMRLELM5OU5wg3elSqTSzzitzdtfabIoAAACFAAAAAAAAAAhQAAAAAAAAAAAAhQAIUAAAABCgAAAAAAAAAAAAAAAAD/9k="/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668096" y="4512069"/>
            <a:ext cx="3528392" cy="432593"/>
          </a:xfr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tap on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536160" y="849578"/>
            <a:ext cx="648072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2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84601" y="1622459"/>
            <a:ext cx="3528392" cy="3322202"/>
            <a:chOff x="4900366" y="1629311"/>
            <a:chExt cx="3528392" cy="3322202"/>
          </a:xfrm>
        </p:grpSpPr>
        <p:sp>
          <p:nvSpPr>
            <p:cNvPr id="15" name="Rectangle 2"/>
            <p:cNvSpPr>
              <a:spLocks noChangeArrowheads="1"/>
            </p:cNvSpPr>
            <p:nvPr/>
          </p:nvSpPr>
          <p:spPr bwMode="auto">
            <a:xfrm>
              <a:off x="4900366" y="1629311"/>
              <a:ext cx="3528392" cy="288669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b="1"/>
            </a:p>
          </p:txBody>
        </p:sp>
        <p:sp>
          <p:nvSpPr>
            <p:cNvPr id="16" name="Subtitle 2"/>
            <p:cNvSpPr txBox="1">
              <a:spLocks/>
            </p:cNvSpPr>
            <p:nvPr/>
          </p:nvSpPr>
          <p:spPr>
            <a:xfrm>
              <a:off x="4900366" y="4518920"/>
              <a:ext cx="3528392" cy="432593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altLang="en-US" sz="20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get soap</a:t>
              </a:r>
            </a:p>
          </p:txBody>
        </p:sp>
      </p:grp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9716960" y="2699861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19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64140" y="1729158"/>
            <a:ext cx="2736305" cy="270476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9" b="18903"/>
          <a:stretch/>
        </p:blipFill>
        <p:spPr>
          <a:xfrm rot="5400000">
            <a:off x="6543207" y="1541634"/>
            <a:ext cx="2705986" cy="3024336"/>
          </a:xfrm>
          <a:prstGeom prst="rect">
            <a:avLst/>
          </a:prstGeom>
        </p:spPr>
      </p:pic>
      <p:pic>
        <p:nvPicPr>
          <p:cNvPr id="18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5EA9A2E3-7C34-4C1C-890A-2803BC3C1C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80761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8">
            <a:extLst>
              <a:ext uri="{FF2B5EF4-FFF2-40B4-BE49-F238E27FC236}">
                <a16:creationId xmlns:a16="http://schemas.microsoft.com/office/drawing/2014/main" id="{243C5E3F-455D-4B84-B381-0E695970E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0136" y="135410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5483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668096" y="1622460"/>
            <a:ext cx="3528392" cy="2886695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5336468" y="2708920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143672" y="846634"/>
            <a:ext cx="648072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3</a:t>
            </a:r>
          </a:p>
        </p:txBody>
      </p:sp>
      <p:sp>
        <p:nvSpPr>
          <p:cNvPr id="10" name="AutoShape 9" descr="data:image/jpeg;base64,/9j/4AAQSkZJRgABAQAAAQABAAD/2wCEAAkGBw8NDQ0NDw0PDQ8ODA0NDQ0MDQ8MDQwNFREWGBQRFBUYHCggGBolGxQUITEhJSkrLi4uFx8zODMsNygtLisBCgoKDAwOFw8NFCwcFBkrKysrNywsKysrNywsKyssLCsrNysrKysrLCsrLCsrKysrKysrKysrKysrKysrKysrK//AABEIALcBEwMBIgACEQEDEQH/xAAbAAEBAAIDAQAAAAAAAAAAAAAAAQIFAwQGB//EAEYQAAIBAgIFCAQIDQUBAAAAAAABAgMRBBIFITFBUQZSYXGBkaHBIrGy0RMkMkJjcpLCFDNTYnN0gpOio7Ph8AcjNDVDFf/EABYBAQEBAAAAAAAAAAAAAAAAAAABAv/EABkRAQEBAQEBAAAAAAAAAAAAAAABAjERIf/aAAwDAQACEQMRAD8A+4AFAgAAAAAAAAAAoIABSElNLa7dYGQOvLFR3XfUjjeLe6PewO2DpPFz4R7mT8Ln+b3MDvFOisbLel4ozjjVvi11O4HaKcUK8X87v1HKAAAEKAABCgCFIBQAAIUgFAAAEKAAOvia+SVCP5Sq4Pq+DnL7qA7ANbHGTlGNmryw9eV7f+kJJeZ3MLWVSnTqLZOEZrtVwOYEAFBABTjq1ox2vXwW069bFbo9svccC47XxYHNPESls9FeJx5Vtet8XrMcxLkVk2YtkfTq6zBzXWBk2QwdQZwMgY5y5iCmdOtKOx9m1HGCjv0sYnqlq6dx2U7mmOWjXcNmzhuHqNqDjo1lNau1b0ZlFBCgADoabxv4Ph6lT51ssL897Pf2AY4jTWHp1fgpVbSuk7JuMXwb3GxPk1ao3mbd27u+27Pq8Ni6kSX1bPGQBCooIAABQIavTE7VsB04t/0przNqaHlHUy19HfrS9cV94lWGDl6eHjxr6Sov95J/dOfktVzYKinthmpv9mTS8LHRoTtUpPm6YxcPtRqPzOTkfP0MVT5mKnbt3eHiB6ApClRGzoYjEZ9S1R9ouMr3eVbFtfFnWuQZIXJcxlOwVm2lt7jCVV7tXrOPackafHu3gce0qg+By5ktiI5MDDIyZGZXAGGUljkAHGmZKZXEwaIOQHGmZpgZwm4u6dmbLD11NcGtqNUZU5uLuijcFOOjVU43XauDOQqIeT/1BrNU8PTXzpzm/wBlJL2j1p43l/8AKw/1anriS8XPXjc9k1xTXQfYz4846+1H2ImWtgANMAAAAgApqNLOCxGEc0tTqNZknZ3hrNueY5aRkvwaa2XqwbfFqLXssl4s65/hoKVPWlbSlW+za1NX8TPk1UTeJirfj5z1b7zes8dUzPej03IqjJKtOWx5Ixa3vW35d5mX61Z5HpzgxdbLGy2vUuhcTnNViaueTe7Yuo0w47lIiNkVZSMErgzWoCrV1kbIUAACgAUCAoIIGikKMJIidjksYSRBkmDCLMwObC1skuh6n7zao0hssFUzRtvjq7NxYjsnkuXcNeGfRWXsHrTzXLiF6VGXCpJd8f7C8XPXiVD0o/Xj60fWz5VSjedP9JT9pH1UmWtAANMAAAgKAIdPS+AWKoTpN5W/ShLmTWx/5xO6QD5no/CVa1aNFK0szjK+yFvlN9VmfRcDhI0KcacdiWt75Pe2aDk7BPHY574Vqy7ZVW/eenM5jWq4MXPLB9Opdpqzu6Sl8ldb/wA8TolrKmLMjEiqigACkKAABQAAAoAAhSACMoYHEzNMxkhBkGR2cDO00uOo6xlB2afB3A3Ro+V9PNhL8yrCXrX3jdp3Nfyhp58HiFttTzfZal5FpHz6gv8AdpfpqXto+pHyvB3+HoK23EUVu/KI+qEyukBQaZAABAUgAAAea5Lr41pCXOxNbwrTR6U8zyRledZ86daX8y/memJFvWt0g/T6oo6yOfHfjH1L1HAAZEGEQZAhSgUhSAACgAAAAAAAAAAMJGMdpnIwjtAzKiBEG4oO8I/VXqMcXDNSqR51Oa74suG+RHqRnP5L6maR8uwUnPFYG2yWKo5tW+NRNrwPqR8u0PK+I0f+uv2z6kZy1pCgGmUKAABABTCpLLGUtyi2+xGR1NL1MmFxMubQqv8AgYHneRL1RvtlCXe2n5HrjxnJSTUqC4tp/u5f2PZGc8a11rNIL0+uKOsd3ScfkvoaOkVBkRSEGQCBRQAQCkKUAAAAAAAAAwRgYyMY7SyEEBkEDKlG8kuLSINvQVoRX5q9Qru0JvhGT8DI6+kZZaFeXCjUf8LNI+Y6Hdq+j3xxq8aiPq58mwjyvAS4Yqm/5iPrBnLWlBAaZUAAQAoA1XKmeXAYnpp5ftNLzNoaLlrO2BmudUpR/jT8iVY03J/0ZUuipS8ZJeZ7Y8RobbHoqUX2KpF+R7gmV1118dDNTfR6Xv8AA1RvGaavTySceGzpW4tZYEKCKIpiilFAAFBABQQAUAAAAAIwzGTAjMkYxRkQU7Wj6d5ZuavF/wCM6iNvhaWSKW9631lHMdDT8rYPFP6Cp7LO+anlXK2j8U/ord7SKj5viJZaWFnzZxl3NM+vHx7SC+KUfq38D69RleEXxjF+BnLemYANMAAAAhQB5nl9K2FpLjiqfdlkemPLf6gf8eh+sx9iRLxZ1r9EbO71nuTw+g43cVxlBd8ke3JldKdTH0c0cy2x29MTtA0y0RTs43D5HmXyW/svgdUijADRBQY3KBkCAooILgUEuLgUEuYuQFbItZEjMgAHNhqDm+hbWBy4Chd5nsWzpZsjGEUkkti2GRpA0vLJ20difqw/qRN0aPlr/wBbieqn/UiSkeC0rH4nS6vI+o4B3o0X9FT9lHzTTUfiFPqWvsPpeAVqNFfRU/ZRMt6dgAGmAAAQFAEPNcv43wdOXNxNN9jjJeaPSmn5XYf4XAYhLbGKqL9mSb8EyXizrTcnI5pQe304eDT8mexPMckKHoQn0OV+y33vA9OTPF10KQGmUlFNNPWnqaNXisM6butcePDoZtQ1fUBogd3E4HfD7PuOi1bV4EVSAEC4uBYBctzGwsBbkzCxQIVIC4FBErndw2Bb1z1Lm72UcWGw7m+C3s2lOmoqyVkWMbKyVkUqKAQCmo5W08+j8Uvo83dJPyNudfH0PhaNWl+Upzh3poD5rpbXo3Dvjq8D6fRjljGPCKXcj5vGg6uG0bRtrljZUpLhlms1+pXPpRnLWlABplCgAQFAEJKKaaaummmnrTXAyIB18DgqeHh8HTi1FbE5SlZcNe47BQBAAAAAA4q2HjPatfFamjmAGrrYCS+T6S7mdSUXF2aafSrG/JKKeppPrVyeDQC5uJ4Km/m2+q7HDLRsd0mutJjwa24ud96MfPX2f7k/+a+evsv3jxXRuLmwjo1b536o28zmhgKa3OXW/cPBqoxbdkr9C1nao4CT2+ivHuNnCmo7El1KxkPEcNHDxhsWvi9pzAFAAAQoAAhQBrKGhaMMRLELM5OU5wg3elSqTSzzitzdtfabIoAAACFAAAAAAAAAAhQAAAAAAAAAAAAhQAIUAAAABCgAAAAAAAAAAAAAAAAD/9k="/>
          <p:cNvSpPr>
            <a:spLocks noChangeAspect="1" noChangeArrowheads="1"/>
          </p:cNvSpPr>
          <p:nvPr/>
        </p:nvSpPr>
        <p:spPr bwMode="auto">
          <a:xfrm>
            <a:off x="152400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4" name="Subtitle 2"/>
          <p:cNvSpPr>
            <a:spLocks noGrp="1"/>
          </p:cNvSpPr>
          <p:nvPr>
            <p:ph type="subTitle" idx="1"/>
          </p:nvPr>
        </p:nvSpPr>
        <p:spPr>
          <a:xfrm>
            <a:off x="1668096" y="4512069"/>
            <a:ext cx="3528392" cy="432593"/>
          </a:xfr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rub hands together</a:t>
            </a: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7536160" y="846634"/>
            <a:ext cx="648072" cy="606697"/>
          </a:xfrm>
          <a:prstGeom prst="rect">
            <a:avLst/>
          </a:prstGeom>
          <a:solidFill>
            <a:schemeClr val="tx1"/>
          </a:solidFill>
          <a:ln w="381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ts val="1000"/>
              </a:spcAft>
            </a:pPr>
            <a:r>
              <a:rPr lang="en-US" altLang="en-US" sz="4000" b="1" dirty="0">
                <a:solidFill>
                  <a:schemeClr val="bg1"/>
                </a:solidFill>
                <a:latin typeface="Comic Sans MS" panose="030F0702030302020204" pitchFamily="66" charset="0"/>
                <a:cs typeface="Arial" pitchFamily="34" charset="0"/>
              </a:rPr>
              <a:t>4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084601" y="1622459"/>
            <a:ext cx="3528392" cy="3322202"/>
            <a:chOff x="4900366" y="1629311"/>
            <a:chExt cx="3528392" cy="3322202"/>
          </a:xfrm>
        </p:grpSpPr>
        <p:sp>
          <p:nvSpPr>
            <p:cNvPr id="15" name="Rectangle 2"/>
            <p:cNvSpPr>
              <a:spLocks noChangeArrowheads="1"/>
            </p:cNvSpPr>
            <p:nvPr/>
          </p:nvSpPr>
          <p:spPr bwMode="auto">
            <a:xfrm>
              <a:off x="4900366" y="1629311"/>
              <a:ext cx="3528392" cy="2886695"/>
            </a:xfrm>
            <a:prstGeom prst="rect">
              <a:avLst/>
            </a:prstGeom>
            <a:solidFill>
              <a:srgbClr val="FFFFFF"/>
            </a:solidFill>
            <a:ln w="2857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AU" b="1"/>
            </a:p>
          </p:txBody>
        </p:sp>
        <p:sp>
          <p:nvSpPr>
            <p:cNvPr id="16" name="Subtitle 2"/>
            <p:cNvSpPr txBox="1">
              <a:spLocks/>
            </p:cNvSpPr>
            <p:nvPr/>
          </p:nvSpPr>
          <p:spPr>
            <a:xfrm>
              <a:off x="4900366" y="4518920"/>
              <a:ext cx="3528392" cy="432593"/>
            </a:xfrm>
            <a:prstGeom prst="rect">
              <a:avLst/>
            </a:prstGeom>
            <a:solidFill>
              <a:schemeClr val="tx1"/>
            </a:solidFill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AU" altLang="en-US" sz="2000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rub top </a:t>
              </a:r>
            </a:p>
          </p:txBody>
        </p:sp>
      </p:grpSp>
      <p:sp>
        <p:nvSpPr>
          <p:cNvPr id="21" name="AutoShape 3"/>
          <p:cNvSpPr>
            <a:spLocks noChangeArrowheads="1"/>
          </p:cNvSpPr>
          <p:nvPr/>
        </p:nvSpPr>
        <p:spPr bwMode="auto">
          <a:xfrm>
            <a:off x="9716960" y="2699861"/>
            <a:ext cx="615516" cy="576064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61" t="1331" r="14741" b="670"/>
          <a:stretch/>
        </p:blipFill>
        <p:spPr>
          <a:xfrm rot="5400000">
            <a:off x="2135557" y="1499808"/>
            <a:ext cx="2592291" cy="31683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461"/>
          <a:stretch/>
        </p:blipFill>
        <p:spPr>
          <a:xfrm rot="5400000">
            <a:off x="6556540" y="1456295"/>
            <a:ext cx="2679320" cy="3168352"/>
          </a:xfrm>
          <a:prstGeom prst="rect">
            <a:avLst/>
          </a:prstGeom>
        </p:spPr>
      </p:pic>
      <p:sp>
        <p:nvSpPr>
          <p:cNvPr id="18" name="Subtitle 2">
            <a:extLst>
              <a:ext uri="{FF2B5EF4-FFF2-40B4-BE49-F238E27FC236}">
                <a16:creationId xmlns:a16="http://schemas.microsoft.com/office/drawing/2014/main" id="{24F5CC35-F04D-4AB1-A808-15F07C8DC82F}"/>
              </a:ext>
            </a:extLst>
          </p:cNvPr>
          <p:cNvSpPr txBox="1">
            <a:spLocks/>
          </p:cNvSpPr>
          <p:nvPr/>
        </p:nvSpPr>
        <p:spPr>
          <a:xfrm>
            <a:off x="1667506" y="4931581"/>
            <a:ext cx="3528392" cy="43259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10 9 8 7 6 5 4 3 2 1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8446BBE8-D522-43FD-9904-A01F74256E01}"/>
              </a:ext>
            </a:extLst>
          </p:cNvPr>
          <p:cNvSpPr txBox="1">
            <a:spLocks/>
          </p:cNvSpPr>
          <p:nvPr/>
        </p:nvSpPr>
        <p:spPr>
          <a:xfrm>
            <a:off x="6084601" y="4931580"/>
            <a:ext cx="3528392" cy="432593"/>
          </a:xfrm>
          <a:prstGeom prst="rect">
            <a:avLst/>
          </a:prstGeom>
          <a:solidFill>
            <a:schemeClr val="tx1"/>
          </a:solidFill>
          <a:ln w="38100">
            <a:solidFill>
              <a:schemeClr val="bg1"/>
            </a:solidFill>
            <a:miter lim="800000"/>
            <a:headEnd/>
            <a:tailEnd/>
          </a:ln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altLang="en-US" sz="2000" dirty="0">
                <a:solidFill>
                  <a:schemeClr val="bg1"/>
                </a:solidFill>
                <a:latin typeface="Comic Sans MS" panose="030F0702030302020204" pitchFamily="66" charset="0"/>
              </a:rPr>
              <a:t>10 9 8 7 6 5 4 3 2 1</a:t>
            </a:r>
          </a:p>
        </p:txBody>
      </p:sp>
      <p:pic>
        <p:nvPicPr>
          <p:cNvPr id="20" name="Picture 2" descr="This document is released under Creative Commons License Attribution 4.0 International. Please feel free to share and adapt this document with appropriate credit to Giant Steps School.">
            <a:extLst>
              <a:ext uri="{FF2B5EF4-FFF2-40B4-BE49-F238E27FC236}">
                <a16:creationId xmlns:a16="http://schemas.microsoft.com/office/drawing/2014/main" id="{DBB3B1AA-6A47-41CF-AD9A-B70D3614E6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928" y="133769"/>
            <a:ext cx="8856663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18">
            <a:extLst>
              <a:ext uri="{FF2B5EF4-FFF2-40B4-BE49-F238E27FC236}">
                <a16:creationId xmlns:a16="http://schemas.microsoft.com/office/drawing/2014/main" id="{10C8583F-6347-405C-B565-1B5E891E36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15287" y="57646"/>
            <a:ext cx="798512" cy="157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15576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269</Words>
  <Application>Microsoft Office PowerPoint</Application>
  <PresentationFormat>Widescreen</PresentationFormat>
  <Paragraphs>131</Paragraphs>
  <Slides>14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Calibri Light</vt:lpstr>
      <vt:lpstr>Comic Sans MS</vt:lpstr>
      <vt:lpstr>Office Theme</vt:lpstr>
      <vt:lpstr>April School Holidays 2020 </vt:lpstr>
      <vt:lpstr>PowerPoint Presentation</vt:lpstr>
      <vt:lpstr>PowerPoint Presentation</vt:lpstr>
      <vt:lpstr>It is unsafe to </vt:lpstr>
      <vt:lpstr>You might get sick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April School Holidays 2020</dc:title>
  <dc:creator>Katherine Halter</dc:creator>
  <cp:lastModifiedBy>Bronte Arns</cp:lastModifiedBy>
  <cp:revision>14</cp:revision>
  <dcterms:created xsi:type="dcterms:W3CDTF">2020-03-23T23:26:15Z</dcterms:created>
  <dcterms:modified xsi:type="dcterms:W3CDTF">2020-03-25T00:53:05Z</dcterms:modified>
</cp:coreProperties>
</file>